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20" r:id="rId2"/>
    <p:sldId id="258" r:id="rId3"/>
    <p:sldId id="293" r:id="rId4"/>
    <p:sldId id="545" r:id="rId5"/>
    <p:sldId id="259" r:id="rId6"/>
    <p:sldId id="537" r:id="rId7"/>
    <p:sldId id="551" r:id="rId8"/>
    <p:sldId id="288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Orozco Gomez" userId="90b7d60d-d20f-47dc-bec2-7fd6779f03d9" providerId="ADAL" clId="{9E1B9407-964E-49CE-B0CC-D466077AC3DB}"/>
    <pc:docChg chg="custSel modSld">
      <pc:chgData name="Manuel Orozco Gomez" userId="90b7d60d-d20f-47dc-bec2-7fd6779f03d9" providerId="ADAL" clId="{9E1B9407-964E-49CE-B0CC-D466077AC3DB}" dt="2022-01-21T21:54:30.030" v="43" actId="478"/>
      <pc:docMkLst>
        <pc:docMk/>
      </pc:docMkLst>
      <pc:sldChg chg="delSp modSp mod">
        <pc:chgData name="Manuel Orozco Gomez" userId="90b7d60d-d20f-47dc-bec2-7fd6779f03d9" providerId="ADAL" clId="{9E1B9407-964E-49CE-B0CC-D466077AC3DB}" dt="2022-01-21T21:44:04.379" v="14" actId="478"/>
        <pc:sldMkLst>
          <pc:docMk/>
          <pc:sldMk cId="1048377614" sldId="291"/>
        </pc:sldMkLst>
        <pc:spChg chg="mod">
          <ac:chgData name="Manuel Orozco Gomez" userId="90b7d60d-d20f-47dc-bec2-7fd6779f03d9" providerId="ADAL" clId="{9E1B9407-964E-49CE-B0CC-D466077AC3DB}" dt="2022-01-21T21:43:57.324" v="13" actId="2711"/>
          <ac:spMkLst>
            <pc:docMk/>
            <pc:sldMk cId="1048377614" sldId="291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3:57.324" v="13" actId="2711"/>
          <ac:spMkLst>
            <pc:docMk/>
            <pc:sldMk cId="1048377614" sldId="291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3:57.324" v="13" actId="2711"/>
          <ac:spMkLst>
            <pc:docMk/>
            <pc:sldMk cId="1048377614" sldId="291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3:57.324" v="13" actId="2711"/>
          <ac:spMkLst>
            <pc:docMk/>
            <pc:sldMk cId="1048377614" sldId="291"/>
            <ac:spMk id="15" creationId="{2254A96C-E065-4A6A-9BAD-B54DB2D6F3CD}"/>
          </ac:spMkLst>
        </pc:spChg>
        <pc:spChg chg="mod">
          <ac:chgData name="Manuel Orozco Gomez" userId="90b7d60d-d20f-47dc-bec2-7fd6779f03d9" providerId="ADAL" clId="{9E1B9407-964E-49CE-B0CC-D466077AC3DB}" dt="2022-01-21T21:43:57.324" v="13" actId="2711"/>
          <ac:spMkLst>
            <pc:docMk/>
            <pc:sldMk cId="1048377614" sldId="291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3:57.324" v="13" actId="2711"/>
          <ac:spMkLst>
            <pc:docMk/>
            <pc:sldMk cId="1048377614" sldId="291"/>
            <ac:spMk id="17" creationId="{63B08DC1-78FD-4CD1-82AF-597D9847463D}"/>
          </ac:spMkLst>
        </pc:spChg>
        <pc:spChg chg="del">
          <ac:chgData name="Manuel Orozco Gomez" userId="90b7d60d-d20f-47dc-bec2-7fd6779f03d9" providerId="ADAL" clId="{9E1B9407-964E-49CE-B0CC-D466077AC3DB}" dt="2022-01-21T21:44:04.379" v="14" actId="478"/>
          <ac:spMkLst>
            <pc:docMk/>
            <pc:sldMk cId="1048377614" sldId="291"/>
            <ac:spMk id="27" creationId="{3E1D2D4B-35DA-409E-9FAD-853F2AAFFA2A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44:39.532" v="18" actId="478"/>
        <pc:sldMkLst>
          <pc:docMk/>
          <pc:sldMk cId="379187026" sldId="293"/>
        </pc:sldMkLst>
        <pc:spChg chg="del">
          <ac:chgData name="Manuel Orozco Gomez" userId="90b7d60d-d20f-47dc-bec2-7fd6779f03d9" providerId="ADAL" clId="{9E1B9407-964E-49CE-B0CC-D466077AC3DB}" dt="2022-01-21T21:44:39.532" v="18" actId="478"/>
          <ac:spMkLst>
            <pc:docMk/>
            <pc:sldMk cId="379187026" sldId="293"/>
            <ac:spMk id="3" creationId="{86963189-A23E-4490-BF2E-0FE1382407D0}"/>
          </ac:spMkLst>
        </pc:spChg>
        <pc:spChg chg="mod">
          <ac:chgData name="Manuel Orozco Gomez" userId="90b7d60d-d20f-47dc-bec2-7fd6779f03d9" providerId="ADAL" clId="{9E1B9407-964E-49CE-B0CC-D466077AC3DB}" dt="2022-01-21T21:44:34.542" v="17" actId="2711"/>
          <ac:spMkLst>
            <pc:docMk/>
            <pc:sldMk cId="379187026" sldId="293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4:34.542" v="17" actId="2711"/>
          <ac:spMkLst>
            <pc:docMk/>
            <pc:sldMk cId="379187026" sldId="293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4:34.542" v="17" actId="2711"/>
          <ac:spMkLst>
            <pc:docMk/>
            <pc:sldMk cId="379187026" sldId="293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4:34.542" v="17" actId="2711"/>
          <ac:spMkLst>
            <pc:docMk/>
            <pc:sldMk cId="379187026" sldId="293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4:34.542" v="17" actId="2711"/>
          <ac:spMkLst>
            <pc:docMk/>
            <pc:sldMk cId="379187026" sldId="293"/>
            <ac:spMk id="18" creationId="{C087245A-BE8C-4963-8944-231F29F33BD3}"/>
          </ac:spMkLst>
        </pc:spChg>
        <pc:spChg chg="mod">
          <ac:chgData name="Manuel Orozco Gomez" userId="90b7d60d-d20f-47dc-bec2-7fd6779f03d9" providerId="ADAL" clId="{9E1B9407-964E-49CE-B0CC-D466077AC3DB}" dt="2022-01-21T21:44:34.542" v="17" actId="2711"/>
          <ac:spMkLst>
            <pc:docMk/>
            <pc:sldMk cId="379187026" sldId="293"/>
            <ac:spMk id="19" creationId="{4A2240C1-0102-4274-8B0E-C7DC601D97B0}"/>
          </ac:spMkLst>
        </pc:spChg>
      </pc:sldChg>
      <pc:sldChg chg="modSp mod">
        <pc:chgData name="Manuel Orozco Gomez" userId="90b7d60d-d20f-47dc-bec2-7fd6779f03d9" providerId="ADAL" clId="{9E1B9407-964E-49CE-B0CC-D466077AC3DB}" dt="2022-01-21T21:50:09.902" v="37" actId="2711"/>
        <pc:sldMkLst>
          <pc:docMk/>
          <pc:sldMk cId="1353503239" sldId="295"/>
        </pc:sldMkLst>
        <pc:spChg chg="mod">
          <ac:chgData name="Manuel Orozco Gomez" userId="90b7d60d-d20f-47dc-bec2-7fd6779f03d9" providerId="ADAL" clId="{9E1B9407-964E-49CE-B0CC-D466077AC3DB}" dt="2022-01-21T21:50:09.902" v="37" actId="2711"/>
          <ac:spMkLst>
            <pc:docMk/>
            <pc:sldMk cId="1353503239" sldId="295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50:09.902" v="37" actId="2711"/>
          <ac:spMkLst>
            <pc:docMk/>
            <pc:sldMk cId="1353503239" sldId="295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50:09.902" v="37" actId="2711"/>
          <ac:spMkLst>
            <pc:docMk/>
            <pc:sldMk cId="1353503239" sldId="295"/>
            <ac:spMk id="8" creationId="{F1176E3E-34E6-4C0C-A75F-2D55D30B623F}"/>
          </ac:spMkLst>
        </pc:spChg>
        <pc:spChg chg="mod">
          <ac:chgData name="Manuel Orozco Gomez" userId="90b7d60d-d20f-47dc-bec2-7fd6779f03d9" providerId="ADAL" clId="{9E1B9407-964E-49CE-B0CC-D466077AC3DB}" dt="2022-01-21T21:50:09.902" v="37" actId="2711"/>
          <ac:spMkLst>
            <pc:docMk/>
            <pc:sldMk cId="1353503239" sldId="295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50:09.902" v="37" actId="2711"/>
          <ac:spMkLst>
            <pc:docMk/>
            <pc:sldMk cId="1353503239" sldId="295"/>
            <ac:spMk id="15" creationId="{2254A96C-E065-4A6A-9BAD-B54DB2D6F3CD}"/>
          </ac:spMkLst>
        </pc:spChg>
        <pc:spChg chg="mod">
          <ac:chgData name="Manuel Orozco Gomez" userId="90b7d60d-d20f-47dc-bec2-7fd6779f03d9" providerId="ADAL" clId="{9E1B9407-964E-49CE-B0CC-D466077AC3DB}" dt="2022-01-21T21:50:09.902" v="37" actId="2711"/>
          <ac:spMkLst>
            <pc:docMk/>
            <pc:sldMk cId="1353503239" sldId="295"/>
            <ac:spMk id="18" creationId="{C087245A-BE8C-4963-8944-231F29F33BD3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54:10.489" v="41" actId="478"/>
        <pc:sldMkLst>
          <pc:docMk/>
          <pc:sldMk cId="2069065151" sldId="523"/>
        </pc:sldMkLst>
        <pc:spChg chg="mod">
          <ac:chgData name="Manuel Orozco Gomez" userId="90b7d60d-d20f-47dc-bec2-7fd6779f03d9" providerId="ADAL" clId="{9E1B9407-964E-49CE-B0CC-D466077AC3DB}" dt="2022-01-21T21:50:46.419" v="40" actId="2711"/>
          <ac:spMkLst>
            <pc:docMk/>
            <pc:sldMk cId="2069065151" sldId="523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50:46.419" v="40" actId="2711"/>
          <ac:spMkLst>
            <pc:docMk/>
            <pc:sldMk cId="2069065151" sldId="523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50:46.419" v="40" actId="2711"/>
          <ac:spMkLst>
            <pc:docMk/>
            <pc:sldMk cId="2069065151" sldId="523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50:46.419" v="40" actId="2711"/>
          <ac:spMkLst>
            <pc:docMk/>
            <pc:sldMk cId="2069065151" sldId="523"/>
            <ac:spMk id="15" creationId="{2254A96C-E065-4A6A-9BAD-B54DB2D6F3CD}"/>
          </ac:spMkLst>
        </pc:spChg>
        <pc:spChg chg="mod">
          <ac:chgData name="Manuel Orozco Gomez" userId="90b7d60d-d20f-47dc-bec2-7fd6779f03d9" providerId="ADAL" clId="{9E1B9407-964E-49CE-B0CC-D466077AC3DB}" dt="2022-01-21T21:50:46.419" v="40" actId="2711"/>
          <ac:spMkLst>
            <pc:docMk/>
            <pc:sldMk cId="2069065151" sldId="523"/>
            <ac:spMk id="18" creationId="{C087245A-BE8C-4963-8944-231F29F33BD3}"/>
          </ac:spMkLst>
        </pc:spChg>
        <pc:spChg chg="mod">
          <ac:chgData name="Manuel Orozco Gomez" userId="90b7d60d-d20f-47dc-bec2-7fd6779f03d9" providerId="ADAL" clId="{9E1B9407-964E-49CE-B0CC-D466077AC3DB}" dt="2022-01-21T21:50:46.419" v="40" actId="2711"/>
          <ac:spMkLst>
            <pc:docMk/>
            <pc:sldMk cId="2069065151" sldId="523"/>
            <ac:spMk id="19" creationId="{632D96A5-4280-4F70-8B2B-EA00E4FC777E}"/>
          </ac:spMkLst>
        </pc:spChg>
        <pc:spChg chg="del">
          <ac:chgData name="Manuel Orozco Gomez" userId="90b7d60d-d20f-47dc-bec2-7fd6779f03d9" providerId="ADAL" clId="{9E1B9407-964E-49CE-B0CC-D466077AC3DB}" dt="2022-01-21T21:54:10.489" v="41" actId="478"/>
          <ac:spMkLst>
            <pc:docMk/>
            <pc:sldMk cId="2069065151" sldId="523"/>
            <ac:spMk id="21" creationId="{9EEEE62B-FF33-445D-A99D-80107799CE03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41:53.096" v="5" actId="2711"/>
        <pc:sldMkLst>
          <pc:docMk/>
          <pc:sldMk cId="1312994452" sldId="535"/>
        </pc:sldMkLst>
        <pc:spChg chg="mod">
          <ac:chgData name="Manuel Orozco Gomez" userId="90b7d60d-d20f-47dc-bec2-7fd6779f03d9" providerId="ADAL" clId="{9E1B9407-964E-49CE-B0CC-D466077AC3DB}" dt="2022-01-21T21:41:53.096" v="5" actId="2711"/>
          <ac:spMkLst>
            <pc:docMk/>
            <pc:sldMk cId="1312994452" sldId="535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1:53.096" v="5" actId="2711"/>
          <ac:spMkLst>
            <pc:docMk/>
            <pc:sldMk cId="1312994452" sldId="535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1:53.096" v="5" actId="2711"/>
          <ac:spMkLst>
            <pc:docMk/>
            <pc:sldMk cId="1312994452" sldId="535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1:53.096" v="5" actId="2711"/>
          <ac:spMkLst>
            <pc:docMk/>
            <pc:sldMk cId="1312994452" sldId="535"/>
            <ac:spMk id="15" creationId="{2254A96C-E065-4A6A-9BAD-B54DB2D6F3CD}"/>
          </ac:spMkLst>
        </pc:spChg>
        <pc:spChg chg="mod">
          <ac:chgData name="Manuel Orozco Gomez" userId="90b7d60d-d20f-47dc-bec2-7fd6779f03d9" providerId="ADAL" clId="{9E1B9407-964E-49CE-B0CC-D466077AC3DB}" dt="2022-01-21T21:41:53.096" v="5" actId="2711"/>
          <ac:spMkLst>
            <pc:docMk/>
            <pc:sldMk cId="1312994452" sldId="535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1:53.096" v="5" actId="2711"/>
          <ac:spMkLst>
            <pc:docMk/>
            <pc:sldMk cId="1312994452" sldId="535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1:53.096" v="5" actId="2711"/>
          <ac:spMkLst>
            <pc:docMk/>
            <pc:sldMk cId="1312994452" sldId="535"/>
            <ac:spMk id="18" creationId="{C087245A-BE8C-4963-8944-231F29F33BD3}"/>
          </ac:spMkLst>
        </pc:spChg>
        <pc:spChg chg="del">
          <ac:chgData name="Manuel Orozco Gomez" userId="90b7d60d-d20f-47dc-bec2-7fd6779f03d9" providerId="ADAL" clId="{9E1B9407-964E-49CE-B0CC-D466077AC3DB}" dt="2022-01-21T21:20:10.570" v="1" actId="478"/>
          <ac:spMkLst>
            <pc:docMk/>
            <pc:sldMk cId="1312994452" sldId="535"/>
            <ac:spMk id="21" creationId="{A83E6E28-F24D-4403-B147-2847B7F415B3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42:53.023" v="8" actId="478"/>
        <pc:sldMkLst>
          <pc:docMk/>
          <pc:sldMk cId="2073352932" sldId="536"/>
        </pc:sldMkLst>
        <pc:spChg chg="mod">
          <ac:chgData name="Manuel Orozco Gomez" userId="90b7d60d-d20f-47dc-bec2-7fd6779f03d9" providerId="ADAL" clId="{9E1B9407-964E-49CE-B0CC-D466077AC3DB}" dt="2022-01-21T21:42:48.783" v="7" actId="2711"/>
          <ac:spMkLst>
            <pc:docMk/>
            <pc:sldMk cId="2073352932" sldId="536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2:48.783" v="7" actId="2711"/>
          <ac:spMkLst>
            <pc:docMk/>
            <pc:sldMk cId="2073352932" sldId="536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2:48.783" v="7" actId="2711"/>
          <ac:spMkLst>
            <pc:docMk/>
            <pc:sldMk cId="2073352932" sldId="536"/>
            <ac:spMk id="8" creationId="{F1176E3E-34E6-4C0C-A75F-2D55D30B623F}"/>
          </ac:spMkLst>
        </pc:spChg>
        <pc:spChg chg="mod">
          <ac:chgData name="Manuel Orozco Gomez" userId="90b7d60d-d20f-47dc-bec2-7fd6779f03d9" providerId="ADAL" clId="{9E1B9407-964E-49CE-B0CC-D466077AC3DB}" dt="2022-01-21T21:42:48.783" v="7" actId="2711"/>
          <ac:spMkLst>
            <pc:docMk/>
            <pc:sldMk cId="2073352932" sldId="536"/>
            <ac:spMk id="9" creationId="{99DF34E2-DBBF-4F31-ABA4-FD3C9D634920}"/>
          </ac:spMkLst>
        </pc:spChg>
        <pc:spChg chg="mod">
          <ac:chgData name="Manuel Orozco Gomez" userId="90b7d60d-d20f-47dc-bec2-7fd6779f03d9" providerId="ADAL" clId="{9E1B9407-964E-49CE-B0CC-D466077AC3DB}" dt="2022-01-21T21:42:48.783" v="7" actId="2711"/>
          <ac:spMkLst>
            <pc:docMk/>
            <pc:sldMk cId="2073352932" sldId="536"/>
            <ac:spMk id="11" creationId="{299AE8EE-AF23-42C0-B74A-1146FB135DC0}"/>
          </ac:spMkLst>
        </pc:spChg>
        <pc:spChg chg="mod">
          <ac:chgData name="Manuel Orozco Gomez" userId="90b7d60d-d20f-47dc-bec2-7fd6779f03d9" providerId="ADAL" clId="{9E1B9407-964E-49CE-B0CC-D466077AC3DB}" dt="2022-01-21T21:42:48.783" v="7" actId="2711"/>
          <ac:spMkLst>
            <pc:docMk/>
            <pc:sldMk cId="2073352932" sldId="536"/>
            <ac:spMk id="12" creationId="{E0A80885-6601-4761-9C84-73FE3CEA6458}"/>
          </ac:spMkLst>
        </pc:spChg>
        <pc:spChg chg="mod">
          <ac:chgData name="Manuel Orozco Gomez" userId="90b7d60d-d20f-47dc-bec2-7fd6779f03d9" providerId="ADAL" clId="{9E1B9407-964E-49CE-B0CC-D466077AC3DB}" dt="2022-01-21T21:42:48.783" v="7" actId="2711"/>
          <ac:spMkLst>
            <pc:docMk/>
            <pc:sldMk cId="2073352932" sldId="536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2:48.783" v="7" actId="2711"/>
          <ac:spMkLst>
            <pc:docMk/>
            <pc:sldMk cId="2073352932" sldId="536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2:48.783" v="7" actId="2711"/>
          <ac:spMkLst>
            <pc:docMk/>
            <pc:sldMk cId="2073352932" sldId="536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2:48.783" v="7" actId="2711"/>
          <ac:spMkLst>
            <pc:docMk/>
            <pc:sldMk cId="2073352932" sldId="536"/>
            <ac:spMk id="18" creationId="{C087245A-BE8C-4963-8944-231F29F33BD3}"/>
          </ac:spMkLst>
        </pc:spChg>
        <pc:spChg chg="mod">
          <ac:chgData name="Manuel Orozco Gomez" userId="90b7d60d-d20f-47dc-bec2-7fd6779f03d9" providerId="ADAL" clId="{9E1B9407-964E-49CE-B0CC-D466077AC3DB}" dt="2022-01-21T21:42:48.783" v="7" actId="2711"/>
          <ac:spMkLst>
            <pc:docMk/>
            <pc:sldMk cId="2073352932" sldId="536"/>
            <ac:spMk id="19" creationId="{4A2240C1-0102-4274-8B0E-C7DC601D97B0}"/>
          </ac:spMkLst>
        </pc:spChg>
        <pc:spChg chg="del">
          <ac:chgData name="Manuel Orozco Gomez" userId="90b7d60d-d20f-47dc-bec2-7fd6779f03d9" providerId="ADAL" clId="{9E1B9407-964E-49CE-B0CC-D466077AC3DB}" dt="2022-01-21T21:42:53.023" v="8" actId="478"/>
          <ac:spMkLst>
            <pc:docMk/>
            <pc:sldMk cId="2073352932" sldId="536"/>
            <ac:spMk id="27" creationId="{943A5170-2443-4572-8414-08FF9CA026E4}"/>
          </ac:spMkLst>
        </pc:spChg>
        <pc:spChg chg="mod">
          <ac:chgData name="Manuel Orozco Gomez" userId="90b7d60d-d20f-47dc-bec2-7fd6779f03d9" providerId="ADAL" clId="{9E1B9407-964E-49CE-B0CC-D466077AC3DB}" dt="2022-01-21T21:42:48.783" v="7" actId="2711"/>
          <ac:spMkLst>
            <pc:docMk/>
            <pc:sldMk cId="2073352932" sldId="536"/>
            <ac:spMk id="28" creationId="{64AF36E3-3734-4707-83DA-0A29569D1D16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45:18.058" v="22" actId="478"/>
        <pc:sldMkLst>
          <pc:docMk/>
          <pc:sldMk cId="3256077393" sldId="537"/>
        </pc:sldMkLst>
        <pc:spChg chg="del">
          <ac:chgData name="Manuel Orozco Gomez" userId="90b7d60d-d20f-47dc-bec2-7fd6779f03d9" providerId="ADAL" clId="{9E1B9407-964E-49CE-B0CC-D466077AC3DB}" dt="2022-01-21T21:45:18.058" v="22" actId="478"/>
          <ac:spMkLst>
            <pc:docMk/>
            <pc:sldMk cId="3256077393" sldId="537"/>
            <ac:spMk id="3" creationId="{86963189-A23E-4490-BF2E-0FE1382407D0}"/>
          </ac:spMkLst>
        </pc:spChg>
        <pc:spChg chg="mod">
          <ac:chgData name="Manuel Orozco Gomez" userId="90b7d60d-d20f-47dc-bec2-7fd6779f03d9" providerId="ADAL" clId="{9E1B9407-964E-49CE-B0CC-D466077AC3DB}" dt="2022-01-21T21:45:14.537" v="21" actId="2711"/>
          <ac:spMkLst>
            <pc:docMk/>
            <pc:sldMk cId="3256077393" sldId="537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5:14.537" v="21" actId="2711"/>
          <ac:spMkLst>
            <pc:docMk/>
            <pc:sldMk cId="3256077393" sldId="537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5:14.537" v="21" actId="2711"/>
          <ac:spMkLst>
            <pc:docMk/>
            <pc:sldMk cId="3256077393" sldId="537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5:14.537" v="21" actId="2711"/>
          <ac:spMkLst>
            <pc:docMk/>
            <pc:sldMk cId="3256077393" sldId="537"/>
            <ac:spMk id="15" creationId="{2254A96C-E065-4A6A-9BAD-B54DB2D6F3CD}"/>
          </ac:spMkLst>
        </pc:spChg>
        <pc:spChg chg="mod">
          <ac:chgData name="Manuel Orozco Gomez" userId="90b7d60d-d20f-47dc-bec2-7fd6779f03d9" providerId="ADAL" clId="{9E1B9407-964E-49CE-B0CC-D466077AC3DB}" dt="2022-01-21T21:45:14.537" v="21" actId="2711"/>
          <ac:spMkLst>
            <pc:docMk/>
            <pc:sldMk cId="3256077393" sldId="537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5:14.537" v="21" actId="2711"/>
          <ac:spMkLst>
            <pc:docMk/>
            <pc:sldMk cId="3256077393" sldId="537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5:14.537" v="21" actId="2711"/>
          <ac:spMkLst>
            <pc:docMk/>
            <pc:sldMk cId="3256077393" sldId="537"/>
            <ac:spMk id="18" creationId="{C087245A-BE8C-4963-8944-231F29F33BD3}"/>
          </ac:spMkLst>
        </pc:spChg>
        <pc:spChg chg="mod">
          <ac:chgData name="Manuel Orozco Gomez" userId="90b7d60d-d20f-47dc-bec2-7fd6779f03d9" providerId="ADAL" clId="{9E1B9407-964E-49CE-B0CC-D466077AC3DB}" dt="2022-01-21T21:45:14.537" v="21" actId="2711"/>
          <ac:spMkLst>
            <pc:docMk/>
            <pc:sldMk cId="3256077393" sldId="537"/>
            <ac:spMk id="19" creationId="{4A2240C1-0102-4274-8B0E-C7DC601D97B0}"/>
          </ac:spMkLst>
        </pc:spChg>
        <pc:spChg chg="mod">
          <ac:chgData name="Manuel Orozco Gomez" userId="90b7d60d-d20f-47dc-bec2-7fd6779f03d9" providerId="ADAL" clId="{9E1B9407-964E-49CE-B0CC-D466077AC3DB}" dt="2022-01-21T21:45:14.537" v="21" actId="2711"/>
          <ac:spMkLst>
            <pc:docMk/>
            <pc:sldMk cId="3256077393" sldId="537"/>
            <ac:spMk id="27" creationId="{49894FF4-50EB-436F-904C-9103B3BE4597}"/>
          </ac:spMkLst>
        </pc:spChg>
      </pc:sldChg>
      <pc:sldChg chg="modSp mod">
        <pc:chgData name="Manuel Orozco Gomez" userId="90b7d60d-d20f-47dc-bec2-7fd6779f03d9" providerId="ADAL" clId="{9E1B9407-964E-49CE-B0CC-D466077AC3DB}" dt="2022-01-21T21:45:54.214" v="25" actId="2711"/>
        <pc:sldMkLst>
          <pc:docMk/>
          <pc:sldMk cId="3559792083" sldId="538"/>
        </pc:sldMkLst>
        <pc:spChg chg="mod">
          <ac:chgData name="Manuel Orozco Gomez" userId="90b7d60d-d20f-47dc-bec2-7fd6779f03d9" providerId="ADAL" clId="{9E1B9407-964E-49CE-B0CC-D466077AC3DB}" dt="2022-01-21T21:45:54.214" v="25" actId="2711"/>
          <ac:spMkLst>
            <pc:docMk/>
            <pc:sldMk cId="3559792083" sldId="538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5:54.214" v="25" actId="2711"/>
          <ac:spMkLst>
            <pc:docMk/>
            <pc:sldMk cId="3559792083" sldId="538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5:54.214" v="25" actId="2711"/>
          <ac:spMkLst>
            <pc:docMk/>
            <pc:sldMk cId="3559792083" sldId="538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5:54.214" v="25" actId="2711"/>
          <ac:spMkLst>
            <pc:docMk/>
            <pc:sldMk cId="3559792083" sldId="538"/>
            <ac:spMk id="15" creationId="{2254A96C-E065-4A6A-9BAD-B54DB2D6F3CD}"/>
          </ac:spMkLst>
        </pc:spChg>
        <pc:spChg chg="mod">
          <ac:chgData name="Manuel Orozco Gomez" userId="90b7d60d-d20f-47dc-bec2-7fd6779f03d9" providerId="ADAL" clId="{9E1B9407-964E-49CE-B0CC-D466077AC3DB}" dt="2022-01-21T21:45:54.214" v="25" actId="2711"/>
          <ac:spMkLst>
            <pc:docMk/>
            <pc:sldMk cId="3559792083" sldId="538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5:54.214" v="25" actId="2711"/>
          <ac:spMkLst>
            <pc:docMk/>
            <pc:sldMk cId="3559792083" sldId="538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5:54.214" v="25" actId="2711"/>
          <ac:spMkLst>
            <pc:docMk/>
            <pc:sldMk cId="3559792083" sldId="538"/>
            <ac:spMk id="18" creationId="{C087245A-BE8C-4963-8944-231F29F33BD3}"/>
          </ac:spMkLst>
        </pc:spChg>
      </pc:sldChg>
      <pc:sldChg chg="modSp mod">
        <pc:chgData name="Manuel Orozco Gomez" userId="90b7d60d-d20f-47dc-bec2-7fd6779f03d9" providerId="ADAL" clId="{9E1B9407-964E-49CE-B0CC-D466077AC3DB}" dt="2022-01-21T21:48:06.305" v="28" actId="2711"/>
        <pc:sldMkLst>
          <pc:docMk/>
          <pc:sldMk cId="2841546467" sldId="539"/>
        </pc:sldMkLst>
        <pc:spChg chg="mod">
          <ac:chgData name="Manuel Orozco Gomez" userId="90b7d60d-d20f-47dc-bec2-7fd6779f03d9" providerId="ADAL" clId="{9E1B9407-964E-49CE-B0CC-D466077AC3DB}" dt="2022-01-21T21:48:06.305" v="28" actId="2711"/>
          <ac:spMkLst>
            <pc:docMk/>
            <pc:sldMk cId="2841546467" sldId="539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8:06.305" v="28" actId="2711"/>
          <ac:spMkLst>
            <pc:docMk/>
            <pc:sldMk cId="2841546467" sldId="539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8:06.305" v="28" actId="2711"/>
          <ac:spMkLst>
            <pc:docMk/>
            <pc:sldMk cId="2841546467" sldId="539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8:06.305" v="28" actId="2711"/>
          <ac:spMkLst>
            <pc:docMk/>
            <pc:sldMk cId="2841546467" sldId="539"/>
            <ac:spMk id="15" creationId="{2254A96C-E065-4A6A-9BAD-B54DB2D6F3CD}"/>
          </ac:spMkLst>
        </pc:spChg>
        <pc:spChg chg="mod">
          <ac:chgData name="Manuel Orozco Gomez" userId="90b7d60d-d20f-47dc-bec2-7fd6779f03d9" providerId="ADAL" clId="{9E1B9407-964E-49CE-B0CC-D466077AC3DB}" dt="2022-01-21T21:48:06.305" v="28" actId="2711"/>
          <ac:spMkLst>
            <pc:docMk/>
            <pc:sldMk cId="2841546467" sldId="539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8:06.305" v="28" actId="2711"/>
          <ac:spMkLst>
            <pc:docMk/>
            <pc:sldMk cId="2841546467" sldId="539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8:06.305" v="28" actId="2711"/>
          <ac:spMkLst>
            <pc:docMk/>
            <pc:sldMk cId="2841546467" sldId="539"/>
            <ac:spMk id="18" creationId="{C087245A-BE8C-4963-8944-231F29F33BD3}"/>
          </ac:spMkLst>
        </pc:spChg>
      </pc:sldChg>
      <pc:sldChg chg="modSp mod">
        <pc:chgData name="Manuel Orozco Gomez" userId="90b7d60d-d20f-47dc-bec2-7fd6779f03d9" providerId="ADAL" clId="{9E1B9407-964E-49CE-B0CC-D466077AC3DB}" dt="2022-01-21T21:48:55.742" v="31" actId="2711"/>
        <pc:sldMkLst>
          <pc:docMk/>
          <pc:sldMk cId="1826375151" sldId="540"/>
        </pc:sldMkLst>
        <pc:spChg chg="mod">
          <ac:chgData name="Manuel Orozco Gomez" userId="90b7d60d-d20f-47dc-bec2-7fd6779f03d9" providerId="ADAL" clId="{9E1B9407-964E-49CE-B0CC-D466077AC3DB}" dt="2022-01-21T21:48:55.742" v="31" actId="2711"/>
          <ac:spMkLst>
            <pc:docMk/>
            <pc:sldMk cId="1826375151" sldId="540"/>
            <ac:spMk id="3" creationId="{86963189-A23E-4490-BF2E-0FE1382407D0}"/>
          </ac:spMkLst>
        </pc:spChg>
        <pc:spChg chg="mod">
          <ac:chgData name="Manuel Orozco Gomez" userId="90b7d60d-d20f-47dc-bec2-7fd6779f03d9" providerId="ADAL" clId="{9E1B9407-964E-49CE-B0CC-D466077AC3DB}" dt="2022-01-21T21:48:55.742" v="31" actId="2711"/>
          <ac:spMkLst>
            <pc:docMk/>
            <pc:sldMk cId="1826375151" sldId="540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8:55.742" v="31" actId="2711"/>
          <ac:spMkLst>
            <pc:docMk/>
            <pc:sldMk cId="1826375151" sldId="540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8:55.742" v="31" actId="2711"/>
          <ac:spMkLst>
            <pc:docMk/>
            <pc:sldMk cId="1826375151" sldId="540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8:55.742" v="31" actId="2711"/>
          <ac:spMkLst>
            <pc:docMk/>
            <pc:sldMk cId="1826375151" sldId="540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8:55.742" v="31" actId="2711"/>
          <ac:spMkLst>
            <pc:docMk/>
            <pc:sldMk cId="1826375151" sldId="540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8:55.742" v="31" actId="2711"/>
          <ac:spMkLst>
            <pc:docMk/>
            <pc:sldMk cId="1826375151" sldId="540"/>
            <ac:spMk id="18" creationId="{C087245A-BE8C-4963-8944-231F29F33BD3}"/>
          </ac:spMkLst>
        </pc:spChg>
        <pc:spChg chg="mod">
          <ac:chgData name="Manuel Orozco Gomez" userId="90b7d60d-d20f-47dc-bec2-7fd6779f03d9" providerId="ADAL" clId="{9E1B9407-964E-49CE-B0CC-D466077AC3DB}" dt="2022-01-21T21:48:55.742" v="31" actId="2711"/>
          <ac:spMkLst>
            <pc:docMk/>
            <pc:sldMk cId="1826375151" sldId="540"/>
            <ac:spMk id="19" creationId="{4A2240C1-0102-4274-8B0E-C7DC601D97B0}"/>
          </ac:spMkLst>
        </pc:spChg>
        <pc:spChg chg="mod">
          <ac:chgData name="Manuel Orozco Gomez" userId="90b7d60d-d20f-47dc-bec2-7fd6779f03d9" providerId="ADAL" clId="{9E1B9407-964E-49CE-B0CC-D466077AC3DB}" dt="2022-01-21T21:48:55.742" v="31" actId="2711"/>
          <ac:spMkLst>
            <pc:docMk/>
            <pc:sldMk cId="1826375151" sldId="540"/>
            <ac:spMk id="21" creationId="{E13A1A58-9AAA-472A-AC12-9E3432ECC4B6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49:31.500" v="34" actId="478"/>
        <pc:sldMkLst>
          <pc:docMk/>
          <pc:sldMk cId="3275037835" sldId="541"/>
        </pc:sldMkLst>
        <pc:spChg chg="del">
          <ac:chgData name="Manuel Orozco Gomez" userId="90b7d60d-d20f-47dc-bec2-7fd6779f03d9" providerId="ADAL" clId="{9E1B9407-964E-49CE-B0CC-D466077AC3DB}" dt="2022-01-21T21:49:31.500" v="34" actId="478"/>
          <ac:spMkLst>
            <pc:docMk/>
            <pc:sldMk cId="3275037835" sldId="541"/>
            <ac:spMk id="3" creationId="{86963189-A23E-4490-BF2E-0FE1382407D0}"/>
          </ac:spMkLst>
        </pc:spChg>
        <pc:spChg chg="mod">
          <ac:chgData name="Manuel Orozco Gomez" userId="90b7d60d-d20f-47dc-bec2-7fd6779f03d9" providerId="ADAL" clId="{9E1B9407-964E-49CE-B0CC-D466077AC3DB}" dt="2022-01-21T21:49:27.650" v="33" actId="2711"/>
          <ac:spMkLst>
            <pc:docMk/>
            <pc:sldMk cId="3275037835" sldId="541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9:27.650" v="33" actId="2711"/>
          <ac:spMkLst>
            <pc:docMk/>
            <pc:sldMk cId="3275037835" sldId="541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9:27.650" v="33" actId="2711"/>
          <ac:spMkLst>
            <pc:docMk/>
            <pc:sldMk cId="3275037835" sldId="541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9:27.650" v="33" actId="2711"/>
          <ac:spMkLst>
            <pc:docMk/>
            <pc:sldMk cId="3275037835" sldId="541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9:27.650" v="33" actId="2711"/>
          <ac:spMkLst>
            <pc:docMk/>
            <pc:sldMk cId="3275037835" sldId="541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9:27.650" v="33" actId="2711"/>
          <ac:spMkLst>
            <pc:docMk/>
            <pc:sldMk cId="3275037835" sldId="541"/>
            <ac:spMk id="18" creationId="{C087245A-BE8C-4963-8944-231F29F33BD3}"/>
          </ac:spMkLst>
        </pc:spChg>
        <pc:spChg chg="mod">
          <ac:chgData name="Manuel Orozco Gomez" userId="90b7d60d-d20f-47dc-bec2-7fd6779f03d9" providerId="ADAL" clId="{9E1B9407-964E-49CE-B0CC-D466077AC3DB}" dt="2022-01-21T21:49:27.650" v="33" actId="2711"/>
          <ac:spMkLst>
            <pc:docMk/>
            <pc:sldMk cId="3275037835" sldId="541"/>
            <ac:spMk id="19" creationId="{4A2240C1-0102-4274-8B0E-C7DC601D97B0}"/>
          </ac:spMkLst>
        </pc:spChg>
        <pc:spChg chg="mod">
          <ac:chgData name="Manuel Orozco Gomez" userId="90b7d60d-d20f-47dc-bec2-7fd6779f03d9" providerId="ADAL" clId="{9E1B9407-964E-49CE-B0CC-D466077AC3DB}" dt="2022-01-21T21:49:27.650" v="33" actId="2711"/>
          <ac:spMkLst>
            <pc:docMk/>
            <pc:sldMk cId="3275037835" sldId="541"/>
            <ac:spMk id="27" creationId="{8962753A-4D90-4280-92F3-422537A820E7}"/>
          </ac:spMkLst>
        </pc:spChg>
        <pc:spChg chg="mod">
          <ac:chgData name="Manuel Orozco Gomez" userId="90b7d60d-d20f-47dc-bec2-7fd6779f03d9" providerId="ADAL" clId="{9E1B9407-964E-49CE-B0CC-D466077AC3DB}" dt="2022-01-21T21:49:27.650" v="33" actId="2711"/>
          <ac:spMkLst>
            <pc:docMk/>
            <pc:sldMk cId="3275037835" sldId="541"/>
            <ac:spMk id="28" creationId="{4D985C0B-4011-4EC8-A12C-3A883F93BC34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42:56.570" v="9" actId="478"/>
        <pc:sldMkLst>
          <pc:docMk/>
          <pc:sldMk cId="652227159" sldId="542"/>
        </pc:sldMkLst>
        <pc:spChg chg="mod">
          <ac:chgData name="Manuel Orozco Gomez" userId="90b7d60d-d20f-47dc-bec2-7fd6779f03d9" providerId="ADAL" clId="{9E1B9407-964E-49CE-B0CC-D466077AC3DB}" dt="2022-01-21T21:42:06.311" v="6" actId="2711"/>
          <ac:spMkLst>
            <pc:docMk/>
            <pc:sldMk cId="652227159" sldId="542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2:06.311" v="6" actId="2711"/>
          <ac:spMkLst>
            <pc:docMk/>
            <pc:sldMk cId="652227159" sldId="542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2:06.311" v="6" actId="2711"/>
          <ac:spMkLst>
            <pc:docMk/>
            <pc:sldMk cId="652227159" sldId="542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2:06.311" v="6" actId="2711"/>
          <ac:spMkLst>
            <pc:docMk/>
            <pc:sldMk cId="652227159" sldId="542"/>
            <ac:spMk id="15" creationId="{2254A96C-E065-4A6A-9BAD-B54DB2D6F3CD}"/>
          </ac:spMkLst>
        </pc:spChg>
        <pc:spChg chg="mod">
          <ac:chgData name="Manuel Orozco Gomez" userId="90b7d60d-d20f-47dc-bec2-7fd6779f03d9" providerId="ADAL" clId="{9E1B9407-964E-49CE-B0CC-D466077AC3DB}" dt="2022-01-21T21:42:06.311" v="6" actId="2711"/>
          <ac:spMkLst>
            <pc:docMk/>
            <pc:sldMk cId="652227159" sldId="542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2:06.311" v="6" actId="2711"/>
          <ac:spMkLst>
            <pc:docMk/>
            <pc:sldMk cId="652227159" sldId="542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2:06.311" v="6" actId="2711"/>
          <ac:spMkLst>
            <pc:docMk/>
            <pc:sldMk cId="652227159" sldId="542"/>
            <ac:spMk id="18" creationId="{C087245A-BE8C-4963-8944-231F29F33BD3}"/>
          </ac:spMkLst>
        </pc:spChg>
        <pc:spChg chg="del">
          <ac:chgData name="Manuel Orozco Gomez" userId="90b7d60d-d20f-47dc-bec2-7fd6779f03d9" providerId="ADAL" clId="{9E1B9407-964E-49CE-B0CC-D466077AC3DB}" dt="2022-01-21T21:42:56.570" v="9" actId="478"/>
          <ac:spMkLst>
            <pc:docMk/>
            <pc:sldMk cId="652227159" sldId="542"/>
            <ac:spMk id="21" creationId="{A83E6E28-F24D-4403-B147-2847B7F415B3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43:30.042" v="12" actId="478"/>
        <pc:sldMkLst>
          <pc:docMk/>
          <pc:sldMk cId="1923236305" sldId="543"/>
        </pc:sldMkLst>
        <pc:spChg chg="mod">
          <ac:chgData name="Manuel Orozco Gomez" userId="90b7d60d-d20f-47dc-bec2-7fd6779f03d9" providerId="ADAL" clId="{9E1B9407-964E-49CE-B0CC-D466077AC3DB}" dt="2022-01-21T21:43:20.443" v="10" actId="2711"/>
          <ac:spMkLst>
            <pc:docMk/>
            <pc:sldMk cId="1923236305" sldId="543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3:20.443" v="10" actId="2711"/>
          <ac:spMkLst>
            <pc:docMk/>
            <pc:sldMk cId="1923236305" sldId="543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3:20.443" v="10" actId="2711"/>
          <ac:spMkLst>
            <pc:docMk/>
            <pc:sldMk cId="1923236305" sldId="543"/>
            <ac:spMk id="8" creationId="{F1176E3E-34E6-4C0C-A75F-2D55D30B623F}"/>
          </ac:spMkLst>
        </pc:spChg>
        <pc:spChg chg="mod">
          <ac:chgData name="Manuel Orozco Gomez" userId="90b7d60d-d20f-47dc-bec2-7fd6779f03d9" providerId="ADAL" clId="{9E1B9407-964E-49CE-B0CC-D466077AC3DB}" dt="2022-01-21T21:43:20.443" v="10" actId="2711"/>
          <ac:spMkLst>
            <pc:docMk/>
            <pc:sldMk cId="1923236305" sldId="543"/>
            <ac:spMk id="9" creationId="{99DF34E2-DBBF-4F31-ABA4-FD3C9D634920}"/>
          </ac:spMkLst>
        </pc:spChg>
        <pc:spChg chg="mod">
          <ac:chgData name="Manuel Orozco Gomez" userId="90b7d60d-d20f-47dc-bec2-7fd6779f03d9" providerId="ADAL" clId="{9E1B9407-964E-49CE-B0CC-D466077AC3DB}" dt="2022-01-21T21:43:20.443" v="10" actId="2711"/>
          <ac:spMkLst>
            <pc:docMk/>
            <pc:sldMk cId="1923236305" sldId="543"/>
            <ac:spMk id="11" creationId="{299AE8EE-AF23-42C0-B74A-1146FB135DC0}"/>
          </ac:spMkLst>
        </pc:spChg>
        <pc:spChg chg="mod">
          <ac:chgData name="Manuel Orozco Gomez" userId="90b7d60d-d20f-47dc-bec2-7fd6779f03d9" providerId="ADAL" clId="{9E1B9407-964E-49CE-B0CC-D466077AC3DB}" dt="2022-01-21T21:43:20.443" v="10" actId="2711"/>
          <ac:spMkLst>
            <pc:docMk/>
            <pc:sldMk cId="1923236305" sldId="543"/>
            <ac:spMk id="12" creationId="{E0A80885-6601-4761-9C84-73FE3CEA6458}"/>
          </ac:spMkLst>
        </pc:spChg>
        <pc:spChg chg="mod">
          <ac:chgData name="Manuel Orozco Gomez" userId="90b7d60d-d20f-47dc-bec2-7fd6779f03d9" providerId="ADAL" clId="{9E1B9407-964E-49CE-B0CC-D466077AC3DB}" dt="2022-01-21T21:43:20.443" v="10" actId="2711"/>
          <ac:spMkLst>
            <pc:docMk/>
            <pc:sldMk cId="1923236305" sldId="543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3:20.443" v="10" actId="2711"/>
          <ac:spMkLst>
            <pc:docMk/>
            <pc:sldMk cId="1923236305" sldId="543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3:20.443" v="10" actId="2711"/>
          <ac:spMkLst>
            <pc:docMk/>
            <pc:sldMk cId="1923236305" sldId="543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3:20.443" v="10" actId="2711"/>
          <ac:spMkLst>
            <pc:docMk/>
            <pc:sldMk cId="1923236305" sldId="543"/>
            <ac:spMk id="18" creationId="{C087245A-BE8C-4963-8944-231F29F33BD3}"/>
          </ac:spMkLst>
        </pc:spChg>
        <pc:spChg chg="mod">
          <ac:chgData name="Manuel Orozco Gomez" userId="90b7d60d-d20f-47dc-bec2-7fd6779f03d9" providerId="ADAL" clId="{9E1B9407-964E-49CE-B0CC-D466077AC3DB}" dt="2022-01-21T21:43:20.443" v="10" actId="2711"/>
          <ac:spMkLst>
            <pc:docMk/>
            <pc:sldMk cId="1923236305" sldId="543"/>
            <ac:spMk id="19" creationId="{4A2240C1-0102-4274-8B0E-C7DC601D97B0}"/>
          </ac:spMkLst>
        </pc:spChg>
        <pc:spChg chg="del mod">
          <ac:chgData name="Manuel Orozco Gomez" userId="90b7d60d-d20f-47dc-bec2-7fd6779f03d9" providerId="ADAL" clId="{9E1B9407-964E-49CE-B0CC-D466077AC3DB}" dt="2022-01-21T21:43:30.042" v="12" actId="478"/>
          <ac:spMkLst>
            <pc:docMk/>
            <pc:sldMk cId="1923236305" sldId="543"/>
            <ac:spMk id="27" creationId="{943A5170-2443-4572-8414-08FF9CA026E4}"/>
          </ac:spMkLst>
        </pc:spChg>
        <pc:spChg chg="mod">
          <ac:chgData name="Manuel Orozco Gomez" userId="90b7d60d-d20f-47dc-bec2-7fd6779f03d9" providerId="ADAL" clId="{9E1B9407-964E-49CE-B0CC-D466077AC3DB}" dt="2022-01-21T21:43:20.443" v="10" actId="2711"/>
          <ac:spMkLst>
            <pc:docMk/>
            <pc:sldMk cId="1923236305" sldId="543"/>
            <ac:spMk id="28" creationId="{64AF36E3-3734-4707-83DA-0A29569D1D16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44:23.344" v="16" actId="478"/>
        <pc:sldMkLst>
          <pc:docMk/>
          <pc:sldMk cId="4248841846" sldId="544"/>
        </pc:sldMkLst>
        <pc:spChg chg="mod">
          <ac:chgData name="Manuel Orozco Gomez" userId="90b7d60d-d20f-47dc-bec2-7fd6779f03d9" providerId="ADAL" clId="{9E1B9407-964E-49CE-B0CC-D466077AC3DB}" dt="2022-01-21T21:44:18.382" v="15" actId="2711"/>
          <ac:spMkLst>
            <pc:docMk/>
            <pc:sldMk cId="4248841846" sldId="544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4:18.382" v="15" actId="2711"/>
          <ac:spMkLst>
            <pc:docMk/>
            <pc:sldMk cId="4248841846" sldId="544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4:18.382" v="15" actId="2711"/>
          <ac:spMkLst>
            <pc:docMk/>
            <pc:sldMk cId="4248841846" sldId="544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4:18.382" v="15" actId="2711"/>
          <ac:spMkLst>
            <pc:docMk/>
            <pc:sldMk cId="4248841846" sldId="544"/>
            <ac:spMk id="15" creationId="{2254A96C-E065-4A6A-9BAD-B54DB2D6F3CD}"/>
          </ac:spMkLst>
        </pc:spChg>
        <pc:spChg chg="mod">
          <ac:chgData name="Manuel Orozco Gomez" userId="90b7d60d-d20f-47dc-bec2-7fd6779f03d9" providerId="ADAL" clId="{9E1B9407-964E-49CE-B0CC-D466077AC3DB}" dt="2022-01-21T21:44:18.382" v="15" actId="2711"/>
          <ac:spMkLst>
            <pc:docMk/>
            <pc:sldMk cId="4248841846" sldId="544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4:18.382" v="15" actId="2711"/>
          <ac:spMkLst>
            <pc:docMk/>
            <pc:sldMk cId="4248841846" sldId="544"/>
            <ac:spMk id="17" creationId="{63B08DC1-78FD-4CD1-82AF-597D9847463D}"/>
          </ac:spMkLst>
        </pc:spChg>
        <pc:spChg chg="del">
          <ac:chgData name="Manuel Orozco Gomez" userId="90b7d60d-d20f-47dc-bec2-7fd6779f03d9" providerId="ADAL" clId="{9E1B9407-964E-49CE-B0CC-D466077AC3DB}" dt="2022-01-21T21:44:23.344" v="16" actId="478"/>
          <ac:spMkLst>
            <pc:docMk/>
            <pc:sldMk cId="4248841846" sldId="544"/>
            <ac:spMk id="27" creationId="{3E1D2D4B-35DA-409E-9FAD-853F2AAFFA2A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44:59.057" v="20" actId="478"/>
        <pc:sldMkLst>
          <pc:docMk/>
          <pc:sldMk cId="2605546293" sldId="545"/>
        </pc:sldMkLst>
        <pc:spChg chg="del">
          <ac:chgData name="Manuel Orozco Gomez" userId="90b7d60d-d20f-47dc-bec2-7fd6779f03d9" providerId="ADAL" clId="{9E1B9407-964E-49CE-B0CC-D466077AC3DB}" dt="2022-01-21T21:44:59.057" v="20" actId="478"/>
          <ac:spMkLst>
            <pc:docMk/>
            <pc:sldMk cId="2605546293" sldId="545"/>
            <ac:spMk id="3" creationId="{86963189-A23E-4490-BF2E-0FE1382407D0}"/>
          </ac:spMkLst>
        </pc:spChg>
        <pc:spChg chg="mod">
          <ac:chgData name="Manuel Orozco Gomez" userId="90b7d60d-d20f-47dc-bec2-7fd6779f03d9" providerId="ADAL" clId="{9E1B9407-964E-49CE-B0CC-D466077AC3DB}" dt="2022-01-21T21:44:51.431" v="19" actId="2711"/>
          <ac:spMkLst>
            <pc:docMk/>
            <pc:sldMk cId="2605546293" sldId="545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4:51.431" v="19" actId="2711"/>
          <ac:spMkLst>
            <pc:docMk/>
            <pc:sldMk cId="2605546293" sldId="545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4:51.431" v="19" actId="2711"/>
          <ac:spMkLst>
            <pc:docMk/>
            <pc:sldMk cId="2605546293" sldId="545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4:51.431" v="19" actId="2711"/>
          <ac:spMkLst>
            <pc:docMk/>
            <pc:sldMk cId="2605546293" sldId="545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4:51.431" v="19" actId="2711"/>
          <ac:spMkLst>
            <pc:docMk/>
            <pc:sldMk cId="2605546293" sldId="545"/>
            <ac:spMk id="18" creationId="{C087245A-BE8C-4963-8944-231F29F33BD3}"/>
          </ac:spMkLst>
        </pc:spChg>
        <pc:spChg chg="mod">
          <ac:chgData name="Manuel Orozco Gomez" userId="90b7d60d-d20f-47dc-bec2-7fd6779f03d9" providerId="ADAL" clId="{9E1B9407-964E-49CE-B0CC-D466077AC3DB}" dt="2022-01-21T21:44:51.431" v="19" actId="2711"/>
          <ac:spMkLst>
            <pc:docMk/>
            <pc:sldMk cId="2605546293" sldId="545"/>
            <ac:spMk id="19" creationId="{4A2240C1-0102-4274-8B0E-C7DC601D97B0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45:40.083" v="24" actId="478"/>
        <pc:sldMkLst>
          <pc:docMk/>
          <pc:sldMk cId="360057059" sldId="551"/>
        </pc:sldMkLst>
        <pc:spChg chg="mod">
          <ac:chgData name="Manuel Orozco Gomez" userId="90b7d60d-d20f-47dc-bec2-7fd6779f03d9" providerId="ADAL" clId="{9E1B9407-964E-49CE-B0CC-D466077AC3DB}" dt="2022-01-21T21:45:35.531" v="23" actId="2711"/>
          <ac:spMkLst>
            <pc:docMk/>
            <pc:sldMk cId="360057059" sldId="551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5:35.531" v="23" actId="2711"/>
          <ac:spMkLst>
            <pc:docMk/>
            <pc:sldMk cId="360057059" sldId="551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5:35.531" v="23" actId="2711"/>
          <ac:spMkLst>
            <pc:docMk/>
            <pc:sldMk cId="360057059" sldId="551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5:35.531" v="23" actId="2711"/>
          <ac:spMkLst>
            <pc:docMk/>
            <pc:sldMk cId="360057059" sldId="551"/>
            <ac:spMk id="15" creationId="{2254A96C-E065-4A6A-9BAD-B54DB2D6F3CD}"/>
          </ac:spMkLst>
        </pc:spChg>
        <pc:spChg chg="mod">
          <ac:chgData name="Manuel Orozco Gomez" userId="90b7d60d-d20f-47dc-bec2-7fd6779f03d9" providerId="ADAL" clId="{9E1B9407-964E-49CE-B0CC-D466077AC3DB}" dt="2022-01-21T21:45:35.531" v="23" actId="2711"/>
          <ac:spMkLst>
            <pc:docMk/>
            <pc:sldMk cId="360057059" sldId="551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5:35.531" v="23" actId="2711"/>
          <ac:spMkLst>
            <pc:docMk/>
            <pc:sldMk cId="360057059" sldId="551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5:35.531" v="23" actId="2711"/>
          <ac:spMkLst>
            <pc:docMk/>
            <pc:sldMk cId="360057059" sldId="551"/>
            <ac:spMk id="18" creationId="{C087245A-BE8C-4963-8944-231F29F33BD3}"/>
          </ac:spMkLst>
        </pc:spChg>
        <pc:spChg chg="mod">
          <ac:chgData name="Manuel Orozco Gomez" userId="90b7d60d-d20f-47dc-bec2-7fd6779f03d9" providerId="ADAL" clId="{9E1B9407-964E-49CE-B0CC-D466077AC3DB}" dt="2022-01-21T21:45:35.531" v="23" actId="2711"/>
          <ac:spMkLst>
            <pc:docMk/>
            <pc:sldMk cId="360057059" sldId="551"/>
            <ac:spMk id="19" creationId="{4A2240C1-0102-4274-8B0E-C7DC601D97B0}"/>
          </ac:spMkLst>
        </pc:spChg>
        <pc:spChg chg="mod">
          <ac:chgData name="Manuel Orozco Gomez" userId="90b7d60d-d20f-47dc-bec2-7fd6779f03d9" providerId="ADAL" clId="{9E1B9407-964E-49CE-B0CC-D466077AC3DB}" dt="2022-01-21T21:45:35.531" v="23" actId="2711"/>
          <ac:spMkLst>
            <pc:docMk/>
            <pc:sldMk cId="360057059" sldId="551"/>
            <ac:spMk id="27" creationId="{49894FF4-50EB-436F-904C-9103B3BE4597}"/>
          </ac:spMkLst>
        </pc:spChg>
        <pc:spChg chg="del">
          <ac:chgData name="Manuel Orozco Gomez" userId="90b7d60d-d20f-47dc-bec2-7fd6779f03d9" providerId="ADAL" clId="{9E1B9407-964E-49CE-B0CC-D466077AC3DB}" dt="2022-01-21T21:45:40.083" v="24" actId="478"/>
          <ac:spMkLst>
            <pc:docMk/>
            <pc:sldMk cId="360057059" sldId="551"/>
            <ac:spMk id="28" creationId="{0129565B-3B6D-4DCF-9A49-D90D30584525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47:11.643" v="27" actId="478"/>
        <pc:sldMkLst>
          <pc:docMk/>
          <pc:sldMk cId="2323462898" sldId="552"/>
        </pc:sldMkLst>
        <pc:spChg chg="mod">
          <ac:chgData name="Manuel Orozco Gomez" userId="90b7d60d-d20f-47dc-bec2-7fd6779f03d9" providerId="ADAL" clId="{9E1B9407-964E-49CE-B0CC-D466077AC3DB}" dt="2022-01-21T21:47:04.471" v="26" actId="2711"/>
          <ac:spMkLst>
            <pc:docMk/>
            <pc:sldMk cId="2323462898" sldId="552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7:04.471" v="26" actId="2711"/>
          <ac:spMkLst>
            <pc:docMk/>
            <pc:sldMk cId="2323462898" sldId="552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7:04.471" v="26" actId="2711"/>
          <ac:spMkLst>
            <pc:docMk/>
            <pc:sldMk cId="2323462898" sldId="552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7:04.471" v="26" actId="2711"/>
          <ac:spMkLst>
            <pc:docMk/>
            <pc:sldMk cId="2323462898" sldId="552"/>
            <ac:spMk id="15" creationId="{2254A96C-E065-4A6A-9BAD-B54DB2D6F3CD}"/>
          </ac:spMkLst>
        </pc:spChg>
        <pc:spChg chg="mod">
          <ac:chgData name="Manuel Orozco Gomez" userId="90b7d60d-d20f-47dc-bec2-7fd6779f03d9" providerId="ADAL" clId="{9E1B9407-964E-49CE-B0CC-D466077AC3DB}" dt="2022-01-21T21:47:04.471" v="26" actId="2711"/>
          <ac:spMkLst>
            <pc:docMk/>
            <pc:sldMk cId="2323462898" sldId="552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7:04.471" v="26" actId="2711"/>
          <ac:spMkLst>
            <pc:docMk/>
            <pc:sldMk cId="2323462898" sldId="552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7:04.471" v="26" actId="2711"/>
          <ac:spMkLst>
            <pc:docMk/>
            <pc:sldMk cId="2323462898" sldId="552"/>
            <ac:spMk id="18" creationId="{C087245A-BE8C-4963-8944-231F29F33BD3}"/>
          </ac:spMkLst>
        </pc:spChg>
        <pc:spChg chg="del">
          <ac:chgData name="Manuel Orozco Gomez" userId="90b7d60d-d20f-47dc-bec2-7fd6779f03d9" providerId="ADAL" clId="{9E1B9407-964E-49CE-B0CC-D466077AC3DB}" dt="2022-01-21T21:47:11.643" v="27" actId="478"/>
          <ac:spMkLst>
            <pc:docMk/>
            <pc:sldMk cId="2323462898" sldId="552"/>
            <ac:spMk id="27" creationId="{7A7349C4-EAC2-41F5-B8D2-A524FBABEA4A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48:30.292" v="30" actId="478"/>
        <pc:sldMkLst>
          <pc:docMk/>
          <pc:sldMk cId="4253552920" sldId="553"/>
        </pc:sldMkLst>
        <pc:spChg chg="mod">
          <ac:chgData name="Manuel Orozco Gomez" userId="90b7d60d-d20f-47dc-bec2-7fd6779f03d9" providerId="ADAL" clId="{9E1B9407-964E-49CE-B0CC-D466077AC3DB}" dt="2022-01-21T21:48:23.681" v="29" actId="2711"/>
          <ac:spMkLst>
            <pc:docMk/>
            <pc:sldMk cId="4253552920" sldId="553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8:23.681" v="29" actId="2711"/>
          <ac:spMkLst>
            <pc:docMk/>
            <pc:sldMk cId="4253552920" sldId="553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8:23.681" v="29" actId="2711"/>
          <ac:spMkLst>
            <pc:docMk/>
            <pc:sldMk cId="4253552920" sldId="553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8:23.681" v="29" actId="2711"/>
          <ac:spMkLst>
            <pc:docMk/>
            <pc:sldMk cId="4253552920" sldId="553"/>
            <ac:spMk id="15" creationId="{2254A96C-E065-4A6A-9BAD-B54DB2D6F3CD}"/>
          </ac:spMkLst>
        </pc:spChg>
        <pc:spChg chg="mod">
          <ac:chgData name="Manuel Orozco Gomez" userId="90b7d60d-d20f-47dc-bec2-7fd6779f03d9" providerId="ADAL" clId="{9E1B9407-964E-49CE-B0CC-D466077AC3DB}" dt="2022-01-21T21:48:23.681" v="29" actId="2711"/>
          <ac:spMkLst>
            <pc:docMk/>
            <pc:sldMk cId="4253552920" sldId="553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8:23.681" v="29" actId="2711"/>
          <ac:spMkLst>
            <pc:docMk/>
            <pc:sldMk cId="4253552920" sldId="553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8:23.681" v="29" actId="2711"/>
          <ac:spMkLst>
            <pc:docMk/>
            <pc:sldMk cId="4253552920" sldId="553"/>
            <ac:spMk id="18" creationId="{C087245A-BE8C-4963-8944-231F29F33BD3}"/>
          </ac:spMkLst>
        </pc:spChg>
        <pc:spChg chg="del">
          <ac:chgData name="Manuel Orozco Gomez" userId="90b7d60d-d20f-47dc-bec2-7fd6779f03d9" providerId="ADAL" clId="{9E1B9407-964E-49CE-B0CC-D466077AC3DB}" dt="2022-01-21T21:48:30.292" v="30" actId="478"/>
          <ac:spMkLst>
            <pc:docMk/>
            <pc:sldMk cId="4253552920" sldId="553"/>
            <ac:spMk id="27" creationId="{33432549-9417-4FDF-8CA3-C2563744A77F}"/>
          </ac:spMkLst>
        </pc:spChg>
      </pc:sldChg>
      <pc:sldChg chg="modSp mod">
        <pc:chgData name="Manuel Orozco Gomez" userId="90b7d60d-d20f-47dc-bec2-7fd6779f03d9" providerId="ADAL" clId="{9E1B9407-964E-49CE-B0CC-D466077AC3DB}" dt="2022-01-21T21:49:08.147" v="32" actId="2711"/>
        <pc:sldMkLst>
          <pc:docMk/>
          <pc:sldMk cId="3203457599" sldId="554"/>
        </pc:sldMkLst>
        <pc:spChg chg="mod">
          <ac:chgData name="Manuel Orozco Gomez" userId="90b7d60d-d20f-47dc-bec2-7fd6779f03d9" providerId="ADAL" clId="{9E1B9407-964E-49CE-B0CC-D466077AC3DB}" dt="2022-01-21T21:49:08.147" v="32" actId="2711"/>
          <ac:spMkLst>
            <pc:docMk/>
            <pc:sldMk cId="3203457599" sldId="554"/>
            <ac:spMk id="3" creationId="{86963189-A23E-4490-BF2E-0FE1382407D0}"/>
          </ac:spMkLst>
        </pc:spChg>
        <pc:spChg chg="mod">
          <ac:chgData name="Manuel Orozco Gomez" userId="90b7d60d-d20f-47dc-bec2-7fd6779f03d9" providerId="ADAL" clId="{9E1B9407-964E-49CE-B0CC-D466077AC3DB}" dt="2022-01-21T21:49:08.147" v="32" actId="2711"/>
          <ac:spMkLst>
            <pc:docMk/>
            <pc:sldMk cId="3203457599" sldId="554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9:08.147" v="32" actId="2711"/>
          <ac:spMkLst>
            <pc:docMk/>
            <pc:sldMk cId="3203457599" sldId="554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9:08.147" v="32" actId="2711"/>
          <ac:spMkLst>
            <pc:docMk/>
            <pc:sldMk cId="3203457599" sldId="554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49:08.147" v="32" actId="2711"/>
          <ac:spMkLst>
            <pc:docMk/>
            <pc:sldMk cId="3203457599" sldId="554"/>
            <ac:spMk id="16" creationId="{F4FD3DD1-C164-414A-A1EB-C91962159BBB}"/>
          </ac:spMkLst>
        </pc:spChg>
        <pc:spChg chg="mod">
          <ac:chgData name="Manuel Orozco Gomez" userId="90b7d60d-d20f-47dc-bec2-7fd6779f03d9" providerId="ADAL" clId="{9E1B9407-964E-49CE-B0CC-D466077AC3DB}" dt="2022-01-21T21:49:08.147" v="32" actId="2711"/>
          <ac:spMkLst>
            <pc:docMk/>
            <pc:sldMk cId="3203457599" sldId="554"/>
            <ac:spMk id="17" creationId="{63B08DC1-78FD-4CD1-82AF-597D9847463D}"/>
          </ac:spMkLst>
        </pc:spChg>
        <pc:spChg chg="mod">
          <ac:chgData name="Manuel Orozco Gomez" userId="90b7d60d-d20f-47dc-bec2-7fd6779f03d9" providerId="ADAL" clId="{9E1B9407-964E-49CE-B0CC-D466077AC3DB}" dt="2022-01-21T21:49:08.147" v="32" actId="2711"/>
          <ac:spMkLst>
            <pc:docMk/>
            <pc:sldMk cId="3203457599" sldId="554"/>
            <ac:spMk id="18" creationId="{C087245A-BE8C-4963-8944-231F29F33BD3}"/>
          </ac:spMkLst>
        </pc:spChg>
        <pc:spChg chg="mod">
          <ac:chgData name="Manuel Orozco Gomez" userId="90b7d60d-d20f-47dc-bec2-7fd6779f03d9" providerId="ADAL" clId="{9E1B9407-964E-49CE-B0CC-D466077AC3DB}" dt="2022-01-21T21:49:08.147" v="32" actId="2711"/>
          <ac:spMkLst>
            <pc:docMk/>
            <pc:sldMk cId="3203457599" sldId="554"/>
            <ac:spMk id="19" creationId="{4A2240C1-0102-4274-8B0E-C7DC601D97B0}"/>
          </ac:spMkLst>
        </pc:spChg>
        <pc:spChg chg="mod">
          <ac:chgData name="Manuel Orozco Gomez" userId="90b7d60d-d20f-47dc-bec2-7fd6779f03d9" providerId="ADAL" clId="{9E1B9407-964E-49CE-B0CC-D466077AC3DB}" dt="2022-01-21T21:49:08.147" v="32" actId="2711"/>
          <ac:spMkLst>
            <pc:docMk/>
            <pc:sldMk cId="3203457599" sldId="554"/>
            <ac:spMk id="21" creationId="{E13A1A58-9AAA-472A-AC12-9E3432ECC4B6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49:52.208" v="36" actId="478"/>
        <pc:sldMkLst>
          <pc:docMk/>
          <pc:sldMk cId="4053571130" sldId="555"/>
        </pc:sldMkLst>
        <pc:spChg chg="mod">
          <ac:chgData name="Manuel Orozco Gomez" userId="90b7d60d-d20f-47dc-bec2-7fd6779f03d9" providerId="ADAL" clId="{9E1B9407-964E-49CE-B0CC-D466077AC3DB}" dt="2022-01-21T21:49:46.691" v="35" actId="2711"/>
          <ac:spMkLst>
            <pc:docMk/>
            <pc:sldMk cId="4053571130" sldId="555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49:46.691" v="35" actId="2711"/>
          <ac:spMkLst>
            <pc:docMk/>
            <pc:sldMk cId="4053571130" sldId="555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49:46.691" v="35" actId="2711"/>
          <ac:spMkLst>
            <pc:docMk/>
            <pc:sldMk cId="4053571130" sldId="555"/>
            <ac:spMk id="21" creationId="{43EF66A6-A2CB-43CF-8C2A-D99A519C9BBF}"/>
          </ac:spMkLst>
        </pc:spChg>
        <pc:spChg chg="mod">
          <ac:chgData name="Manuel Orozco Gomez" userId="90b7d60d-d20f-47dc-bec2-7fd6779f03d9" providerId="ADAL" clId="{9E1B9407-964E-49CE-B0CC-D466077AC3DB}" dt="2022-01-21T21:49:46.691" v="35" actId="2711"/>
          <ac:spMkLst>
            <pc:docMk/>
            <pc:sldMk cId="4053571130" sldId="555"/>
            <ac:spMk id="29" creationId="{7BE16F03-D016-4AEF-960E-72D8FE28A109}"/>
          </ac:spMkLst>
        </pc:spChg>
        <pc:spChg chg="mod">
          <ac:chgData name="Manuel Orozco Gomez" userId="90b7d60d-d20f-47dc-bec2-7fd6779f03d9" providerId="ADAL" clId="{9E1B9407-964E-49CE-B0CC-D466077AC3DB}" dt="2022-01-21T21:49:46.691" v="35" actId="2711"/>
          <ac:spMkLst>
            <pc:docMk/>
            <pc:sldMk cId="4053571130" sldId="555"/>
            <ac:spMk id="30" creationId="{B2651CCD-234E-4B41-82DE-C1FE902D9C0F}"/>
          </ac:spMkLst>
        </pc:spChg>
        <pc:spChg chg="mod">
          <ac:chgData name="Manuel Orozco Gomez" userId="90b7d60d-d20f-47dc-bec2-7fd6779f03d9" providerId="ADAL" clId="{9E1B9407-964E-49CE-B0CC-D466077AC3DB}" dt="2022-01-21T21:49:46.691" v="35" actId="2711"/>
          <ac:spMkLst>
            <pc:docMk/>
            <pc:sldMk cId="4053571130" sldId="555"/>
            <ac:spMk id="31" creationId="{521A0760-D38F-4816-A175-9B4CBA4E62C5}"/>
          </ac:spMkLst>
        </pc:spChg>
        <pc:spChg chg="mod">
          <ac:chgData name="Manuel Orozco Gomez" userId="90b7d60d-d20f-47dc-bec2-7fd6779f03d9" providerId="ADAL" clId="{9E1B9407-964E-49CE-B0CC-D466077AC3DB}" dt="2022-01-21T21:49:46.691" v="35" actId="2711"/>
          <ac:spMkLst>
            <pc:docMk/>
            <pc:sldMk cId="4053571130" sldId="555"/>
            <ac:spMk id="32" creationId="{4393E2D1-FFDE-4F4A-A76F-9F6AFB07CA18}"/>
          </ac:spMkLst>
        </pc:spChg>
        <pc:spChg chg="mod">
          <ac:chgData name="Manuel Orozco Gomez" userId="90b7d60d-d20f-47dc-bec2-7fd6779f03d9" providerId="ADAL" clId="{9E1B9407-964E-49CE-B0CC-D466077AC3DB}" dt="2022-01-21T21:49:46.691" v="35" actId="2711"/>
          <ac:spMkLst>
            <pc:docMk/>
            <pc:sldMk cId="4053571130" sldId="555"/>
            <ac:spMk id="33" creationId="{43CFAB85-17A9-4EF5-AFC4-1675BC83DF5E}"/>
          </ac:spMkLst>
        </pc:spChg>
        <pc:spChg chg="mod">
          <ac:chgData name="Manuel Orozco Gomez" userId="90b7d60d-d20f-47dc-bec2-7fd6779f03d9" providerId="ADAL" clId="{9E1B9407-964E-49CE-B0CC-D466077AC3DB}" dt="2022-01-21T21:49:46.691" v="35" actId="2711"/>
          <ac:spMkLst>
            <pc:docMk/>
            <pc:sldMk cId="4053571130" sldId="555"/>
            <ac:spMk id="34" creationId="{5A0A8462-9B5C-4CC3-9800-F52D40C48646}"/>
          </ac:spMkLst>
        </pc:spChg>
        <pc:spChg chg="del">
          <ac:chgData name="Manuel Orozco Gomez" userId="90b7d60d-d20f-47dc-bec2-7fd6779f03d9" providerId="ADAL" clId="{9E1B9407-964E-49CE-B0CC-D466077AC3DB}" dt="2022-01-21T21:49:52.208" v="36" actId="478"/>
          <ac:spMkLst>
            <pc:docMk/>
            <pc:sldMk cId="4053571130" sldId="555"/>
            <ac:spMk id="35" creationId="{9A49DC06-50C5-4B08-A030-7F1C99757A0C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50:32.101" v="39" actId="478"/>
        <pc:sldMkLst>
          <pc:docMk/>
          <pc:sldMk cId="103024162" sldId="556"/>
        </pc:sldMkLst>
        <pc:spChg chg="mod">
          <ac:chgData name="Manuel Orozco Gomez" userId="90b7d60d-d20f-47dc-bec2-7fd6779f03d9" providerId="ADAL" clId="{9E1B9407-964E-49CE-B0CC-D466077AC3DB}" dt="2022-01-21T21:50:28.732" v="38" actId="2711"/>
          <ac:spMkLst>
            <pc:docMk/>
            <pc:sldMk cId="103024162" sldId="556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50:28.732" v="38" actId="2711"/>
          <ac:spMkLst>
            <pc:docMk/>
            <pc:sldMk cId="103024162" sldId="556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50:28.732" v="38" actId="2711"/>
          <ac:spMkLst>
            <pc:docMk/>
            <pc:sldMk cId="103024162" sldId="556"/>
            <ac:spMk id="8" creationId="{F1176E3E-34E6-4C0C-A75F-2D55D30B623F}"/>
          </ac:spMkLst>
        </pc:spChg>
        <pc:spChg chg="mod">
          <ac:chgData name="Manuel Orozco Gomez" userId="90b7d60d-d20f-47dc-bec2-7fd6779f03d9" providerId="ADAL" clId="{9E1B9407-964E-49CE-B0CC-D466077AC3DB}" dt="2022-01-21T21:50:28.732" v="38" actId="2711"/>
          <ac:spMkLst>
            <pc:docMk/>
            <pc:sldMk cId="103024162" sldId="556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50:28.732" v="38" actId="2711"/>
          <ac:spMkLst>
            <pc:docMk/>
            <pc:sldMk cId="103024162" sldId="556"/>
            <ac:spMk id="15" creationId="{2254A96C-E065-4A6A-9BAD-B54DB2D6F3CD}"/>
          </ac:spMkLst>
        </pc:spChg>
        <pc:spChg chg="mod">
          <ac:chgData name="Manuel Orozco Gomez" userId="90b7d60d-d20f-47dc-bec2-7fd6779f03d9" providerId="ADAL" clId="{9E1B9407-964E-49CE-B0CC-D466077AC3DB}" dt="2022-01-21T21:50:28.732" v="38" actId="2711"/>
          <ac:spMkLst>
            <pc:docMk/>
            <pc:sldMk cId="103024162" sldId="556"/>
            <ac:spMk id="18" creationId="{C087245A-BE8C-4963-8944-231F29F33BD3}"/>
          </ac:spMkLst>
        </pc:spChg>
        <pc:spChg chg="del">
          <ac:chgData name="Manuel Orozco Gomez" userId="90b7d60d-d20f-47dc-bec2-7fd6779f03d9" providerId="ADAL" clId="{9E1B9407-964E-49CE-B0CC-D466077AC3DB}" dt="2022-01-21T21:50:32.101" v="39" actId="478"/>
          <ac:spMkLst>
            <pc:docMk/>
            <pc:sldMk cId="103024162" sldId="556"/>
            <ac:spMk id="19" creationId="{B53E9C71-7C8D-4618-8FED-F2BCA7D07836}"/>
          </ac:spMkLst>
        </pc:spChg>
      </pc:sldChg>
      <pc:sldChg chg="delSp modSp mod">
        <pc:chgData name="Manuel Orozco Gomez" userId="90b7d60d-d20f-47dc-bec2-7fd6779f03d9" providerId="ADAL" clId="{9E1B9407-964E-49CE-B0CC-D466077AC3DB}" dt="2022-01-21T21:54:30.030" v="43" actId="478"/>
        <pc:sldMkLst>
          <pc:docMk/>
          <pc:sldMk cId="649098703" sldId="557"/>
        </pc:sldMkLst>
        <pc:spChg chg="mod">
          <ac:chgData name="Manuel Orozco Gomez" userId="90b7d60d-d20f-47dc-bec2-7fd6779f03d9" providerId="ADAL" clId="{9E1B9407-964E-49CE-B0CC-D466077AC3DB}" dt="2022-01-21T21:54:25.182" v="42" actId="2711"/>
          <ac:spMkLst>
            <pc:docMk/>
            <pc:sldMk cId="649098703" sldId="557"/>
            <ac:spMk id="4" creationId="{14C195EF-53AE-4924-862E-804772A63379}"/>
          </ac:spMkLst>
        </pc:spChg>
        <pc:spChg chg="mod">
          <ac:chgData name="Manuel Orozco Gomez" userId="90b7d60d-d20f-47dc-bec2-7fd6779f03d9" providerId="ADAL" clId="{9E1B9407-964E-49CE-B0CC-D466077AC3DB}" dt="2022-01-21T21:54:25.182" v="42" actId="2711"/>
          <ac:spMkLst>
            <pc:docMk/>
            <pc:sldMk cId="649098703" sldId="557"/>
            <ac:spMk id="6" creationId="{3213A9AA-CEF0-4101-97B4-B1557F1DBC50}"/>
          </ac:spMkLst>
        </pc:spChg>
        <pc:spChg chg="mod">
          <ac:chgData name="Manuel Orozco Gomez" userId="90b7d60d-d20f-47dc-bec2-7fd6779f03d9" providerId="ADAL" clId="{9E1B9407-964E-49CE-B0CC-D466077AC3DB}" dt="2022-01-21T21:54:25.182" v="42" actId="2711"/>
          <ac:spMkLst>
            <pc:docMk/>
            <pc:sldMk cId="649098703" sldId="557"/>
            <ac:spMk id="14" creationId="{14D6B23B-A3AD-4ACD-A2E7-9718099D6C85}"/>
          </ac:spMkLst>
        </pc:spChg>
        <pc:spChg chg="mod">
          <ac:chgData name="Manuel Orozco Gomez" userId="90b7d60d-d20f-47dc-bec2-7fd6779f03d9" providerId="ADAL" clId="{9E1B9407-964E-49CE-B0CC-D466077AC3DB}" dt="2022-01-21T21:54:25.182" v="42" actId="2711"/>
          <ac:spMkLst>
            <pc:docMk/>
            <pc:sldMk cId="649098703" sldId="557"/>
            <ac:spMk id="18" creationId="{C087245A-BE8C-4963-8944-231F29F33BD3}"/>
          </ac:spMkLst>
        </pc:spChg>
        <pc:spChg chg="mod">
          <ac:chgData name="Manuel Orozco Gomez" userId="90b7d60d-d20f-47dc-bec2-7fd6779f03d9" providerId="ADAL" clId="{9E1B9407-964E-49CE-B0CC-D466077AC3DB}" dt="2022-01-21T21:54:25.182" v="42" actId="2711"/>
          <ac:spMkLst>
            <pc:docMk/>
            <pc:sldMk cId="649098703" sldId="557"/>
            <ac:spMk id="19" creationId="{632D96A5-4280-4F70-8B2B-EA00E4FC777E}"/>
          </ac:spMkLst>
        </pc:spChg>
        <pc:spChg chg="mod">
          <ac:chgData name="Manuel Orozco Gomez" userId="90b7d60d-d20f-47dc-bec2-7fd6779f03d9" providerId="ADAL" clId="{9E1B9407-964E-49CE-B0CC-D466077AC3DB}" dt="2022-01-21T21:54:25.182" v="42" actId="2711"/>
          <ac:spMkLst>
            <pc:docMk/>
            <pc:sldMk cId="649098703" sldId="557"/>
            <ac:spMk id="27" creationId="{53E6F783-1D5E-449A-AC23-C2E485D7D764}"/>
          </ac:spMkLst>
        </pc:spChg>
        <pc:spChg chg="del">
          <ac:chgData name="Manuel Orozco Gomez" userId="90b7d60d-d20f-47dc-bec2-7fd6779f03d9" providerId="ADAL" clId="{9E1B9407-964E-49CE-B0CC-D466077AC3DB}" dt="2022-01-21T21:54:30.030" v="43" actId="478"/>
          <ac:spMkLst>
            <pc:docMk/>
            <pc:sldMk cId="649098703" sldId="557"/>
            <ac:spMk id="28" creationId="{CAB95090-9FFA-43D2-812A-4BD17B47C035}"/>
          </ac:spMkLst>
        </pc:spChg>
      </pc:sldChg>
    </pc:docChg>
  </pc:docChgLst>
  <pc:docChgLst>
    <pc:chgData name="Clara Inés López Cardona" userId="51b376d1-0225-41f9-a889-a002f6fa89a8" providerId="ADAL" clId="{09BC1692-8A8A-4194-97DB-0B49572F4101}"/>
    <pc:docChg chg="delSld">
      <pc:chgData name="Clara Inés López Cardona" userId="51b376d1-0225-41f9-a889-a002f6fa89a8" providerId="ADAL" clId="{09BC1692-8A8A-4194-97DB-0B49572F4101}" dt="2024-07-30T21:20:59.549" v="2" actId="47"/>
      <pc:docMkLst>
        <pc:docMk/>
      </pc:docMkLst>
      <pc:sldChg chg="del">
        <pc:chgData name="Clara Inés López Cardona" userId="51b376d1-0225-41f9-a889-a002f6fa89a8" providerId="ADAL" clId="{09BC1692-8A8A-4194-97DB-0B49572F4101}" dt="2024-07-30T21:20:57.553" v="1" actId="47"/>
        <pc:sldMkLst>
          <pc:docMk/>
          <pc:sldMk cId="3724286779" sldId="256"/>
        </pc:sldMkLst>
      </pc:sldChg>
      <pc:sldChg chg="del">
        <pc:chgData name="Clara Inés López Cardona" userId="51b376d1-0225-41f9-a889-a002f6fa89a8" providerId="ADAL" clId="{09BC1692-8A8A-4194-97DB-0B49572F4101}" dt="2024-07-30T21:20:59.549" v="2" actId="47"/>
        <pc:sldMkLst>
          <pc:docMk/>
          <pc:sldMk cId="569791344" sldId="257"/>
        </pc:sldMkLst>
      </pc:sldChg>
      <pc:sldChg chg="del">
        <pc:chgData name="Clara Inés López Cardona" userId="51b376d1-0225-41f9-a889-a002f6fa89a8" providerId="ADAL" clId="{09BC1692-8A8A-4194-97DB-0B49572F4101}" dt="2024-07-30T21:20:59.549" v="2" actId="47"/>
        <pc:sldMkLst>
          <pc:docMk/>
          <pc:sldMk cId="1048377614" sldId="291"/>
        </pc:sldMkLst>
      </pc:sldChg>
      <pc:sldChg chg="del">
        <pc:chgData name="Clara Inés López Cardona" userId="51b376d1-0225-41f9-a889-a002f6fa89a8" providerId="ADAL" clId="{09BC1692-8A8A-4194-97DB-0B49572F4101}" dt="2024-07-30T21:20:55.313" v="0" actId="47"/>
        <pc:sldMkLst>
          <pc:docMk/>
          <pc:sldMk cId="1875970193" sldId="299"/>
        </pc:sldMkLst>
      </pc:sldChg>
      <pc:sldChg chg="del">
        <pc:chgData name="Clara Inés López Cardona" userId="51b376d1-0225-41f9-a889-a002f6fa89a8" providerId="ADAL" clId="{09BC1692-8A8A-4194-97DB-0B49572F4101}" dt="2024-07-30T21:20:55.313" v="0" actId="47"/>
        <pc:sldMkLst>
          <pc:docMk/>
          <pc:sldMk cId="1312994452" sldId="535"/>
        </pc:sldMkLst>
      </pc:sldChg>
      <pc:sldChg chg="del">
        <pc:chgData name="Clara Inés López Cardona" userId="51b376d1-0225-41f9-a889-a002f6fa89a8" providerId="ADAL" clId="{09BC1692-8A8A-4194-97DB-0B49572F4101}" dt="2024-07-30T21:20:57.553" v="1" actId="47"/>
        <pc:sldMkLst>
          <pc:docMk/>
          <pc:sldMk cId="2073352932" sldId="536"/>
        </pc:sldMkLst>
      </pc:sldChg>
      <pc:sldChg chg="del">
        <pc:chgData name="Clara Inés López Cardona" userId="51b376d1-0225-41f9-a889-a002f6fa89a8" providerId="ADAL" clId="{09BC1692-8A8A-4194-97DB-0B49572F4101}" dt="2024-07-30T21:20:55.313" v="0" actId="47"/>
        <pc:sldMkLst>
          <pc:docMk/>
          <pc:sldMk cId="652227159" sldId="542"/>
        </pc:sldMkLst>
      </pc:sldChg>
      <pc:sldChg chg="del">
        <pc:chgData name="Clara Inés López Cardona" userId="51b376d1-0225-41f9-a889-a002f6fa89a8" providerId="ADAL" clId="{09BC1692-8A8A-4194-97DB-0B49572F4101}" dt="2024-07-30T21:20:57.553" v="1" actId="47"/>
        <pc:sldMkLst>
          <pc:docMk/>
          <pc:sldMk cId="1923236305" sldId="543"/>
        </pc:sldMkLst>
      </pc:sldChg>
      <pc:sldChg chg="del">
        <pc:chgData name="Clara Inés López Cardona" userId="51b376d1-0225-41f9-a889-a002f6fa89a8" providerId="ADAL" clId="{09BC1692-8A8A-4194-97DB-0B49572F4101}" dt="2024-07-30T21:20:59.549" v="2" actId="47"/>
        <pc:sldMkLst>
          <pc:docMk/>
          <pc:sldMk cId="4248841846" sldId="5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39CD-64BC-4179-865D-574890DBEE18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5FF8E-1C05-4935-B5CE-5B821D46B9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951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PORTADA INDUSTRIAS 4.0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F99C3-D827-CE40-8CAC-2448080ACFF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3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Plantilla por empresa</a:t>
            </a:r>
          </a:p>
          <a:p>
            <a:r>
              <a:rPr lang="es-MX" dirty="0"/>
              <a:t>La idea de la plantilla es que sea muy visual a mano derecha con fotos de la empresa, productos, procesos y/o videos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F99C3-D827-CE40-8CAC-2448080ACFF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Plantilla por empresa</a:t>
            </a:r>
          </a:p>
          <a:p>
            <a:r>
              <a:rPr lang="es-MX" dirty="0"/>
              <a:t>La idea de la plantilla es que sea muy visual a mano derecha con fotos de la empresa, productos, procesos y/o videos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F99C3-D827-CE40-8CAC-2448080ACFF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Plantilla por empresa</a:t>
            </a:r>
          </a:p>
          <a:p>
            <a:r>
              <a:rPr lang="es-MX" dirty="0"/>
              <a:t>La idea de la plantilla es que sea muy visual a mano derecha con fotos de la empresa, productos, procesos y/o videos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F99C3-D827-CE40-8CAC-2448080ACFF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176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Plantilla por empresa</a:t>
            </a:r>
          </a:p>
          <a:p>
            <a:r>
              <a:rPr lang="es-MX" dirty="0"/>
              <a:t>La idea de la plantilla es que sea muy visual a mano derecha con fotos de la empresa, productos, procesos y/o videos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F99C3-D827-CE40-8CAC-2448080ACFF2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264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7543D-1E69-4D3F-B487-4A6E8FCB6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CFF6B4-89F1-4903-A64A-0AC32FCB5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5F607-927C-498E-B518-2124DF5E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D43-36EE-40C6-823B-6CF65308FE05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CF1B4D-6FF8-4688-A0A1-2A81A429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018E5E-FBB3-4858-B5F8-C1457D68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BEC4-6918-448A-9110-89A4145448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682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2F28C-A074-46C4-87CA-30918B84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46A17F-81CC-445D-871C-1A1C3B6A8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62852-5051-4D78-B55A-82C7630F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D43-36EE-40C6-823B-6CF65308FE05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4ABE63-6994-4148-B96D-DDC1ED55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4C749-F3EC-4902-8EA7-FB2D8B66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BEC4-6918-448A-9110-89A4145448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309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9A4E41-5C42-49F7-A128-25AF20AA6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D5F334-EC96-4870-B697-4D3022621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F41559-5062-4A85-BF6B-77463A0C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D43-36EE-40C6-823B-6CF65308FE05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E84A41-CA7D-4E6B-9B6D-77E77E73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5F6260-0071-4137-86D7-4234A218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BEC4-6918-448A-9110-89A4145448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297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86F1A-E40B-4A62-B6A5-AF1B0E116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FB7E24-76B5-4CAD-9B15-1D38843C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A2320A-E5B2-4998-ACDC-35BA6087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D43-36EE-40C6-823B-6CF65308FE05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478688-2394-4144-918E-E80A113B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DCFAB6-4801-46ED-AA12-C19A2C49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BEC4-6918-448A-9110-89A4145448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26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3EC44-8A3D-410F-8594-A15FA148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079F24-B4DD-405B-B7D0-67E12BDF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4877E6-51E3-4C10-A0AD-D757A7EA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D43-36EE-40C6-823B-6CF65308FE05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5EED2-0992-481B-B518-8B96CDB0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8BCF76-C6D2-468A-941E-245D83F1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BEC4-6918-448A-9110-89A4145448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006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A2D06-BB24-40D7-A427-513FE202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4FD27-F18E-43F5-A7D1-6CE890454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5E6F56-8E53-4583-9ABF-899B9D2BA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18B805-BA2A-49EF-B4A2-3A45C436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D43-36EE-40C6-823B-6CF65308FE05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0A5D36-ED53-4C30-8834-BA97232F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93B952-C27E-4B3F-9130-1CB5164C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BEC4-6918-448A-9110-89A4145448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59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E8CC8-9D4C-4FB3-B8D5-19BE1E09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C2DFC-3051-4E7C-92FD-D1621335D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323DE0-7E54-4AE8-86D2-E7E2BF440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C100D8-EC23-4D48-BC1A-B331D8EDF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63F2CC-BDC2-4CBD-A041-C03D3D98D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79CF68-AD36-4761-B3D2-2A1FE3DA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D43-36EE-40C6-823B-6CF65308FE05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7075E0-95FD-4DEA-A2E6-2B356CAC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63B8D8-2AA9-4318-B491-54BD10EF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BEC4-6918-448A-9110-89A4145448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605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580E9-2AA2-48BB-9F47-418CF1C4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E3E8E9-3DA1-4D0D-B25F-CA9F0CC7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D43-36EE-40C6-823B-6CF65308FE05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5896F5-D9F8-46F3-9817-7F407A47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E1FD56-077C-444E-9A73-E0915C40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BEC4-6918-448A-9110-89A4145448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31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E5A1B1-CC02-4013-BA6B-A81A4635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D43-36EE-40C6-823B-6CF65308FE05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74B258-53E0-4481-B111-D79A7BBA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67F5D7-C17E-40DC-96CD-20CE8D84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BEC4-6918-448A-9110-89A4145448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602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62B02-DA32-4341-8495-EE2EE8222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49CE71-6BBD-44E9-9342-119DB6036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0172CA-5EA3-4A23-A78D-AE98CC5D0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CEC73A-EAEA-4D73-83F1-5CCAEB52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D43-36EE-40C6-823B-6CF65308FE05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412C8B-3125-4B24-A3A9-E311024A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7C103C-B97A-4670-98FF-321636DA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BEC4-6918-448A-9110-89A4145448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728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9D474-3247-454F-A4EB-2F5E7EEC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207157-260A-41B1-87C2-057FA4158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5F9125-528E-4D86-9C70-F4607A554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141131-7A45-4F9B-B99E-C9E58E93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DD43-36EE-40C6-823B-6CF65308FE05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C497F2-4F3E-4B72-96B1-4096A96C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4A48B5-FF4A-4CAA-89A6-01D0556C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BEC4-6918-448A-9110-89A4145448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923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646FCE-B7BF-460F-89BB-8B695731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3AA692-ACF6-48D2-94B7-57977133B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F7512C-4614-4F88-ABBC-B3D3E0312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ADD43-36EE-40C6-823B-6CF65308FE05}" type="datetimeFigureOut">
              <a:rPr lang="es-CO" smtClean="0"/>
              <a:t>30/07/2024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D724CC-ADB5-450A-919C-1CE0025E5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27AB-307E-49CD-B5CE-4D652231C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BEC4-6918-448A-9110-89A4145448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797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EFE8E9-E121-4FF8-91AE-64E228E79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6042"/>
            <a:ext cx="12192000" cy="68740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7D3FACC-4C3C-4932-8BD3-236157D0D8A8}"/>
              </a:ext>
            </a:extLst>
          </p:cNvPr>
          <p:cNvSpPr/>
          <p:nvPr/>
        </p:nvSpPr>
        <p:spPr>
          <a:xfrm>
            <a:off x="-2" y="32993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65000"/>
                </a:schemeClr>
              </a:gs>
              <a:gs pos="100000">
                <a:schemeClr val="tx1">
                  <a:lumMod val="100000"/>
                  <a:alpha val="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1C9482B-AF85-4F1C-A44B-0C03409AA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88248">
            <a:off x="7118861" y="-803051"/>
            <a:ext cx="9136933" cy="913693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1F574BA-C19F-41E7-8C1F-26BBAA9AEB1C}"/>
              </a:ext>
            </a:extLst>
          </p:cNvPr>
          <p:cNvSpPr txBox="1"/>
          <p:nvPr/>
        </p:nvSpPr>
        <p:spPr>
          <a:xfrm>
            <a:off x="504671" y="287638"/>
            <a:ext cx="77581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ven Pro" pitchFamily="2" charset="77"/>
                <a:ea typeface="+mn-ea"/>
                <a:cs typeface="+mn-cs"/>
              </a:rPr>
              <a:t>OFERTA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</a:t>
            </a:r>
            <a:r>
              <a:rPr lang="es-CO" sz="6000" dirty="0">
                <a:solidFill>
                  <a:prstClr val="white"/>
                </a:solidFill>
                <a:latin typeface="Calibri" panose="020F0502020204030204"/>
              </a:rPr>
              <a:t>INDUSTRIAS 4.0</a:t>
            </a: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257D516-C694-C544-B661-7A8CA5182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669" y="1219926"/>
            <a:ext cx="6055981" cy="109007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3058F0D-FDB4-E443-915A-E8C24616415E}"/>
              </a:ext>
            </a:extLst>
          </p:cNvPr>
          <p:cNvSpPr txBox="1"/>
          <p:nvPr/>
        </p:nvSpPr>
        <p:spPr>
          <a:xfrm>
            <a:off x="966569" y="6262585"/>
            <a:ext cx="286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ven Pro" pitchFamily="2" charset="77"/>
                <a:ea typeface="+mn-ea"/>
                <a:cs typeface="+mn-cs"/>
              </a:rPr>
              <a:t>ORIGEN QUE CREA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6A4B787-9E95-9148-80C6-4A7991CCA2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06" y="6242879"/>
            <a:ext cx="347190" cy="34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9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C72690-9796-44FF-9C82-4D2C5B7D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A2AD6BB-BA23-46D3-899D-2E5987139C4D}"/>
              </a:ext>
            </a:extLst>
          </p:cNvPr>
          <p:cNvSpPr txBox="1"/>
          <p:nvPr/>
        </p:nvSpPr>
        <p:spPr>
          <a:xfrm>
            <a:off x="622852" y="1639956"/>
            <a:ext cx="518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prstClr val="white"/>
                </a:solidFill>
                <a:latin typeface="Maven Pro" pitchFamily="2" charset="77"/>
              </a:rPr>
              <a:t>PUBLICIDAD Y MARKETING DIGITAL</a:t>
            </a:r>
            <a:endParaRPr lang="es-CO" sz="6600" b="1" dirty="0">
              <a:solidFill>
                <a:prstClr val="white"/>
              </a:solidFill>
              <a:latin typeface="Maven P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222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4C195EF-53AE-4924-862E-804772A63379}"/>
              </a:ext>
            </a:extLst>
          </p:cNvPr>
          <p:cNvSpPr/>
          <p:nvPr/>
        </p:nvSpPr>
        <p:spPr>
          <a:xfrm>
            <a:off x="206478" y="879331"/>
            <a:ext cx="2168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WWW.WEBSITE.COM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FA8A-0BC7-4F31-86C4-6AA7376FA7D4}"/>
              </a:ext>
            </a:extLst>
          </p:cNvPr>
          <p:cNvSpPr/>
          <p:nvPr/>
        </p:nvSpPr>
        <p:spPr>
          <a:xfrm>
            <a:off x="3593691" y="280688"/>
            <a:ext cx="1229033" cy="83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LOGO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exportador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604040000020004" pitchFamily="50" charset="0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13A9AA-CEF0-4101-97B4-B1557F1DBC50}"/>
              </a:ext>
            </a:extLst>
          </p:cNvPr>
          <p:cNvSpPr/>
          <p:nvPr/>
        </p:nvSpPr>
        <p:spPr>
          <a:xfrm>
            <a:off x="206477" y="438165"/>
            <a:ext cx="3387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NOMBRE DE LA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40A2321-7C02-4EE1-AF63-84C6C6052C5D}"/>
              </a:ext>
            </a:extLst>
          </p:cNvPr>
          <p:cNvCxnSpPr/>
          <p:nvPr/>
        </p:nvCxnSpPr>
        <p:spPr>
          <a:xfrm>
            <a:off x="309717" y="3383339"/>
            <a:ext cx="451300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4D6B23B-A3AD-4ACD-A2E7-9718099D6C85}"/>
              </a:ext>
            </a:extLst>
          </p:cNvPr>
          <p:cNvSpPr/>
          <p:nvPr/>
        </p:nvSpPr>
        <p:spPr>
          <a:xfrm>
            <a:off x="235977" y="3631868"/>
            <a:ext cx="20795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1. LÍNEAS DE SERVICIOS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3B08DC1-78FD-4CD1-82AF-597D9847463D}"/>
              </a:ext>
            </a:extLst>
          </p:cNvPr>
          <p:cNvSpPr/>
          <p:nvPr/>
        </p:nvSpPr>
        <p:spPr>
          <a:xfrm>
            <a:off x="206477" y="5382624"/>
            <a:ext cx="20795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2. MODELOS DE NEGOCIO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087245A-BE8C-4963-8944-231F29F33BD3}"/>
              </a:ext>
            </a:extLst>
          </p:cNvPr>
          <p:cNvSpPr/>
          <p:nvPr/>
        </p:nvSpPr>
        <p:spPr>
          <a:xfrm>
            <a:off x="2900522" y="3670340"/>
            <a:ext cx="20795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3. PRINCIPALES DESTINOS DE </a:t>
            </a:r>
          </a:p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EXPORTACIÓN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A2240C1-0102-4274-8B0E-C7DC601D97B0}"/>
              </a:ext>
            </a:extLst>
          </p:cNvPr>
          <p:cNvSpPr/>
          <p:nvPr/>
        </p:nvSpPr>
        <p:spPr>
          <a:xfrm>
            <a:off x="2868036" y="5397703"/>
            <a:ext cx="20795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4. CERTIFICACIONES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1E1C7AB-6063-4660-BE68-D935050318ED}"/>
              </a:ext>
            </a:extLst>
          </p:cNvPr>
          <p:cNvCxnSpPr/>
          <p:nvPr/>
        </p:nvCxnSpPr>
        <p:spPr>
          <a:xfrm>
            <a:off x="285137" y="1220236"/>
            <a:ext cx="451300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63CD01A-4104-41A7-BF94-CEAA0E88BFA9}"/>
              </a:ext>
            </a:extLst>
          </p:cNvPr>
          <p:cNvSpPr/>
          <p:nvPr/>
        </p:nvSpPr>
        <p:spPr>
          <a:xfrm>
            <a:off x="5324168" y="0"/>
            <a:ext cx="6867832" cy="43065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IMAGEN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exportador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604040000020004" pitchFamily="50" charset="0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F086731-3824-403D-9B43-59ECE960A96B}"/>
              </a:ext>
            </a:extLst>
          </p:cNvPr>
          <p:cNvSpPr/>
          <p:nvPr/>
        </p:nvSpPr>
        <p:spPr>
          <a:xfrm>
            <a:off x="5324168" y="4424516"/>
            <a:ext cx="6867832" cy="24334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	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604040000020004" pitchFamily="50" charset="0"/>
              <a:ea typeface="+mn-ea"/>
              <a:cs typeface="+mn-cs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3575375-1B86-4A45-AF93-45DA5C0B1C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402" y="4572358"/>
            <a:ext cx="2152292" cy="2152292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F3683F5F-0A48-4EA2-B1A9-B77AA6654493}"/>
              </a:ext>
            </a:extLst>
          </p:cNvPr>
          <p:cNvSpPr/>
          <p:nvPr/>
        </p:nvSpPr>
        <p:spPr>
          <a:xfrm>
            <a:off x="9982200" y="4582415"/>
            <a:ext cx="1905000" cy="2123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VIDEO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IMAGEN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de la empresa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604040000020004" pitchFamily="50" charset="0"/>
              <a:ea typeface="+mn-ea"/>
              <a:cs typeface="+mn-cs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0C68273-3739-2E47-8669-ECA5C6126C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53" y="131757"/>
            <a:ext cx="709588" cy="7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4C195EF-53AE-4924-862E-804772A63379}"/>
              </a:ext>
            </a:extLst>
          </p:cNvPr>
          <p:cNvSpPr/>
          <p:nvPr/>
        </p:nvSpPr>
        <p:spPr>
          <a:xfrm>
            <a:off x="206478" y="879331"/>
            <a:ext cx="2168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WWW.WEBSITE.COM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FA8A-0BC7-4F31-86C4-6AA7376FA7D4}"/>
              </a:ext>
            </a:extLst>
          </p:cNvPr>
          <p:cNvSpPr/>
          <p:nvPr/>
        </p:nvSpPr>
        <p:spPr>
          <a:xfrm>
            <a:off x="3593691" y="280688"/>
            <a:ext cx="1229033" cy="83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LOGO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604040000020004" pitchFamily="50" charset="0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13A9AA-CEF0-4101-97B4-B1557F1DBC50}"/>
              </a:ext>
            </a:extLst>
          </p:cNvPr>
          <p:cNvSpPr/>
          <p:nvPr/>
        </p:nvSpPr>
        <p:spPr>
          <a:xfrm>
            <a:off x="206477" y="438165"/>
            <a:ext cx="3387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srgbClr val="FFC000"/>
                </a:solidFill>
                <a:latin typeface="Century Gothic" panose="020B0502020202020204" pitchFamily="34" charset="0"/>
              </a:rPr>
              <a:t>COMPANY NAME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40A2321-7C02-4EE1-AF63-84C6C6052C5D}"/>
              </a:ext>
            </a:extLst>
          </p:cNvPr>
          <p:cNvCxnSpPr/>
          <p:nvPr/>
        </p:nvCxnSpPr>
        <p:spPr>
          <a:xfrm>
            <a:off x="309717" y="3383339"/>
            <a:ext cx="451300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4D6B23B-A3AD-4ACD-A2E7-9718099D6C85}"/>
              </a:ext>
            </a:extLst>
          </p:cNvPr>
          <p:cNvSpPr/>
          <p:nvPr/>
        </p:nvSpPr>
        <p:spPr>
          <a:xfrm>
            <a:off x="235977" y="3631868"/>
            <a:ext cx="20795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1. </a:t>
            </a: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SERVICES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3B08DC1-78FD-4CD1-82AF-597D9847463D}"/>
              </a:ext>
            </a:extLst>
          </p:cNvPr>
          <p:cNvSpPr/>
          <p:nvPr/>
        </p:nvSpPr>
        <p:spPr>
          <a:xfrm>
            <a:off x="206477" y="5382624"/>
            <a:ext cx="20795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2. </a:t>
            </a: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BUSINESS MODEL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087245A-BE8C-4963-8944-231F29F33BD3}"/>
              </a:ext>
            </a:extLst>
          </p:cNvPr>
          <p:cNvSpPr/>
          <p:nvPr/>
        </p:nvSpPr>
        <p:spPr>
          <a:xfrm>
            <a:off x="2900522" y="3670340"/>
            <a:ext cx="2079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3. MAIN EXPORT DESTINATIONS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A2240C1-0102-4274-8B0E-C7DC601D97B0}"/>
              </a:ext>
            </a:extLst>
          </p:cNvPr>
          <p:cNvSpPr/>
          <p:nvPr/>
        </p:nvSpPr>
        <p:spPr>
          <a:xfrm>
            <a:off x="2868036" y="5397703"/>
            <a:ext cx="20795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4. CERTIFICATIONS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1E1C7AB-6063-4660-BE68-D935050318ED}"/>
              </a:ext>
            </a:extLst>
          </p:cNvPr>
          <p:cNvCxnSpPr/>
          <p:nvPr/>
        </p:nvCxnSpPr>
        <p:spPr>
          <a:xfrm>
            <a:off x="285137" y="1220236"/>
            <a:ext cx="451300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63CD01A-4104-41A7-BF94-CEAA0E88BFA9}"/>
              </a:ext>
            </a:extLst>
          </p:cNvPr>
          <p:cNvSpPr/>
          <p:nvPr/>
        </p:nvSpPr>
        <p:spPr>
          <a:xfrm>
            <a:off x="5324168" y="0"/>
            <a:ext cx="6867832" cy="43065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IMAGE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F086731-3824-403D-9B43-59ECE960A96B}"/>
              </a:ext>
            </a:extLst>
          </p:cNvPr>
          <p:cNvSpPr/>
          <p:nvPr/>
        </p:nvSpPr>
        <p:spPr>
          <a:xfrm>
            <a:off x="5324168" y="4424516"/>
            <a:ext cx="6867832" cy="24334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	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604040000020004" pitchFamily="50" charset="0"/>
              <a:ea typeface="+mn-ea"/>
              <a:cs typeface="+mn-cs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3575375-1B86-4A45-AF93-45DA5C0B1C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402" y="4572358"/>
            <a:ext cx="2152292" cy="2152292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F3683F5F-0A48-4EA2-B1A9-B77AA6654493}"/>
              </a:ext>
            </a:extLst>
          </p:cNvPr>
          <p:cNvSpPr/>
          <p:nvPr/>
        </p:nvSpPr>
        <p:spPr>
          <a:xfrm>
            <a:off x="9982200" y="4582415"/>
            <a:ext cx="1905000" cy="2123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VIDEO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IMAGE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of the company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604040000020004" pitchFamily="50" charset="0"/>
              <a:ea typeface="+mn-ea"/>
              <a:cs typeface="+mn-cs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0C68273-3739-2E47-8669-ECA5C6126C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53" y="131757"/>
            <a:ext cx="709588" cy="7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4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FFE4A13-EA87-4856-9F61-8FBB8317E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72C92D4-859A-411F-9E63-0B5B68C5ACD1}"/>
              </a:ext>
            </a:extLst>
          </p:cNvPr>
          <p:cNvSpPr txBox="1"/>
          <p:nvPr/>
        </p:nvSpPr>
        <p:spPr>
          <a:xfrm>
            <a:off x="543339" y="3057939"/>
            <a:ext cx="518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prstClr val="white"/>
                </a:solidFill>
                <a:latin typeface="Maven Pro" pitchFamily="2" charset="77"/>
              </a:rPr>
              <a:t>SOFTWARE Y SERVICIOS TI</a:t>
            </a:r>
            <a:endParaRPr lang="es-CO" sz="6600" b="1" dirty="0">
              <a:solidFill>
                <a:prstClr val="white"/>
              </a:solidFill>
              <a:latin typeface="Maven P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834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569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4C195EF-53AE-4924-862E-804772A63379}"/>
              </a:ext>
            </a:extLst>
          </p:cNvPr>
          <p:cNvSpPr/>
          <p:nvPr/>
        </p:nvSpPr>
        <p:spPr>
          <a:xfrm>
            <a:off x="206478" y="879331"/>
            <a:ext cx="2168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WWW.WEBSITE.COM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FA8A-0BC7-4F31-86C4-6AA7376FA7D4}"/>
              </a:ext>
            </a:extLst>
          </p:cNvPr>
          <p:cNvSpPr/>
          <p:nvPr/>
        </p:nvSpPr>
        <p:spPr>
          <a:xfrm>
            <a:off x="3593691" y="280688"/>
            <a:ext cx="1229033" cy="83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LOGO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exportador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604040000020004" pitchFamily="50" charset="0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13A9AA-CEF0-4101-97B4-B1557F1DBC50}"/>
              </a:ext>
            </a:extLst>
          </p:cNvPr>
          <p:cNvSpPr/>
          <p:nvPr/>
        </p:nvSpPr>
        <p:spPr>
          <a:xfrm>
            <a:off x="206477" y="438165"/>
            <a:ext cx="3387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NOMBRE DE LA EMPRESA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40A2321-7C02-4EE1-AF63-84C6C6052C5D}"/>
              </a:ext>
            </a:extLst>
          </p:cNvPr>
          <p:cNvCxnSpPr/>
          <p:nvPr/>
        </p:nvCxnSpPr>
        <p:spPr>
          <a:xfrm>
            <a:off x="285136" y="2690516"/>
            <a:ext cx="451300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4D6B23B-A3AD-4ACD-A2E7-9718099D6C85}"/>
              </a:ext>
            </a:extLst>
          </p:cNvPr>
          <p:cNvSpPr/>
          <p:nvPr/>
        </p:nvSpPr>
        <p:spPr>
          <a:xfrm>
            <a:off x="235976" y="2912544"/>
            <a:ext cx="26547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1. LÍNEAS DE SERVICIOS </a:t>
            </a:r>
          </a:p>
          <a:p>
            <a:pPr marL="0" marR="0" lvl="0" indent="0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 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254A96C-E065-4A6A-9BAD-B54DB2D6F3CD}"/>
              </a:ext>
            </a:extLst>
          </p:cNvPr>
          <p:cNvSpPr/>
          <p:nvPr/>
        </p:nvSpPr>
        <p:spPr>
          <a:xfrm>
            <a:off x="232117" y="3860719"/>
            <a:ext cx="23548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2, SECTORES A LOS QUE ATIENDE </a:t>
            </a:r>
          </a:p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(Proptech, educación, retail,</a:t>
            </a:r>
          </a:p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Fintech, salud, Logística…)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4FD3DD1-C164-414A-A1EB-C91962159BBB}"/>
              </a:ext>
            </a:extLst>
          </p:cNvPr>
          <p:cNvSpPr/>
          <p:nvPr/>
        </p:nvSpPr>
        <p:spPr>
          <a:xfrm>
            <a:off x="235976" y="5034623"/>
            <a:ext cx="26694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3. CANAL </a:t>
            </a:r>
          </a:p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(Integrador, aliado tecnologico, Directo</a:t>
            </a:r>
          </a:p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al cliente, compras públicas…)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3B08DC1-78FD-4CD1-82AF-597D9847463D}"/>
              </a:ext>
            </a:extLst>
          </p:cNvPr>
          <p:cNvSpPr/>
          <p:nvPr/>
        </p:nvSpPr>
        <p:spPr>
          <a:xfrm>
            <a:off x="2895605" y="2917461"/>
            <a:ext cx="22128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4.MODELO DE NEGOCIO</a:t>
            </a:r>
          </a:p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(SaaS, Licencia, Hosting,</a:t>
            </a:r>
          </a:p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Desarrollo a la medida)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087245A-BE8C-4963-8944-231F29F33BD3}"/>
              </a:ext>
            </a:extLst>
          </p:cNvPr>
          <p:cNvSpPr/>
          <p:nvPr/>
        </p:nvSpPr>
        <p:spPr>
          <a:xfrm>
            <a:off x="2884371" y="3814570"/>
            <a:ext cx="20795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5. PRINCIPALES DESTINOS DE </a:t>
            </a:r>
          </a:p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EXPORTACIÓN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A2240C1-0102-4274-8B0E-C7DC601D97B0}"/>
              </a:ext>
            </a:extLst>
          </p:cNvPr>
          <p:cNvSpPr/>
          <p:nvPr/>
        </p:nvSpPr>
        <p:spPr>
          <a:xfrm>
            <a:off x="2905441" y="5899228"/>
            <a:ext cx="20795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7. CERTIFICACIONES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1E1C7AB-6063-4660-BE68-D935050318ED}"/>
              </a:ext>
            </a:extLst>
          </p:cNvPr>
          <p:cNvCxnSpPr/>
          <p:nvPr/>
        </p:nvCxnSpPr>
        <p:spPr>
          <a:xfrm>
            <a:off x="285137" y="1220236"/>
            <a:ext cx="451300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63CD01A-4104-41A7-BF94-CEAA0E88BFA9}"/>
              </a:ext>
            </a:extLst>
          </p:cNvPr>
          <p:cNvSpPr/>
          <p:nvPr/>
        </p:nvSpPr>
        <p:spPr>
          <a:xfrm>
            <a:off x="5324168" y="0"/>
            <a:ext cx="6867832" cy="43065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IMAGEN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exportador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604040000020004" pitchFamily="50" charset="0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F086731-3824-403D-9B43-59ECE960A96B}"/>
              </a:ext>
            </a:extLst>
          </p:cNvPr>
          <p:cNvSpPr/>
          <p:nvPr/>
        </p:nvSpPr>
        <p:spPr>
          <a:xfrm>
            <a:off x="5324168" y="4424516"/>
            <a:ext cx="6867832" cy="24334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	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604040000020004" pitchFamily="50" charset="0"/>
              <a:ea typeface="+mn-ea"/>
              <a:cs typeface="+mn-cs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3575375-1B86-4A45-AF93-45DA5C0B1C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402" y="4572358"/>
            <a:ext cx="2152292" cy="2152292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F3683F5F-0A48-4EA2-B1A9-B77AA6654493}"/>
              </a:ext>
            </a:extLst>
          </p:cNvPr>
          <p:cNvSpPr/>
          <p:nvPr/>
        </p:nvSpPr>
        <p:spPr>
          <a:xfrm>
            <a:off x="9982200" y="4582415"/>
            <a:ext cx="1905000" cy="2123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VIDEO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IMAGEN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de la empresa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604040000020004" pitchFamily="50" charset="0"/>
              <a:ea typeface="+mn-ea"/>
              <a:cs typeface="+mn-cs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0C68273-3739-2E47-8669-ECA5C6126C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53" y="131757"/>
            <a:ext cx="709588" cy="71230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49894FF4-50EB-436F-904C-9103B3BE4597}"/>
              </a:ext>
            </a:extLst>
          </p:cNvPr>
          <p:cNvSpPr/>
          <p:nvPr/>
        </p:nvSpPr>
        <p:spPr>
          <a:xfrm>
            <a:off x="2905441" y="4720547"/>
            <a:ext cx="24187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6. TECNLOGÍAS </a:t>
            </a:r>
          </a:p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(Data y Analítica, IOT, IA, Cloud,</a:t>
            </a:r>
          </a:p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Blockchain, Lenguajes de</a:t>
            </a:r>
          </a:p>
          <a:p>
            <a:pPr marL="482975" marR="0" lvl="0" indent="-482975" algn="l" defTabSz="12879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programación) </a:t>
            </a:r>
          </a:p>
        </p:txBody>
      </p:sp>
    </p:spTree>
    <p:extLst>
      <p:ext uri="{BB962C8B-B14F-4D97-AF65-F5344CB8AC3E}">
        <p14:creationId xmlns:p14="http://schemas.microsoft.com/office/powerpoint/2010/main" val="325607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8204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4C195EF-53AE-4924-862E-804772A63379}"/>
              </a:ext>
            </a:extLst>
          </p:cNvPr>
          <p:cNvSpPr/>
          <p:nvPr/>
        </p:nvSpPr>
        <p:spPr>
          <a:xfrm>
            <a:off x="206478" y="879331"/>
            <a:ext cx="2168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WWW.WEBSITE.COM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BE6FA8A-0BC7-4F31-86C4-6AA7376FA7D4}"/>
              </a:ext>
            </a:extLst>
          </p:cNvPr>
          <p:cNvSpPr/>
          <p:nvPr/>
        </p:nvSpPr>
        <p:spPr>
          <a:xfrm>
            <a:off x="3593691" y="280688"/>
            <a:ext cx="1229033" cy="831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Gotham" panose="02000604040000020004" pitchFamily="50" charset="0"/>
              </a:rPr>
              <a:t>LOGO</a:t>
            </a:r>
            <a:endParaRPr lang="es-ES" dirty="0">
              <a:solidFill>
                <a:schemeClr val="tx1"/>
              </a:solidFill>
              <a:latin typeface="Gotham" panose="02000604040000020004" pitchFamily="50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13A9AA-CEF0-4101-97B4-B1557F1DBC50}"/>
              </a:ext>
            </a:extLst>
          </p:cNvPr>
          <p:cNvSpPr/>
          <p:nvPr/>
        </p:nvSpPr>
        <p:spPr>
          <a:xfrm>
            <a:off x="206477" y="438165"/>
            <a:ext cx="3387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indent="-482975" defTabSz="1287932">
              <a:spcBef>
                <a:spcPct val="20000"/>
              </a:spcBef>
              <a:defRPr/>
            </a:pPr>
            <a:r>
              <a:rPr lang="es-CO" b="1" dirty="0">
                <a:solidFill>
                  <a:srgbClr val="FFC000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40A2321-7C02-4EE1-AF63-84C6C6052C5D}"/>
              </a:ext>
            </a:extLst>
          </p:cNvPr>
          <p:cNvCxnSpPr/>
          <p:nvPr/>
        </p:nvCxnSpPr>
        <p:spPr>
          <a:xfrm>
            <a:off x="285136" y="2690516"/>
            <a:ext cx="451300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4D6B23B-A3AD-4ACD-A2E7-9718099D6C85}"/>
              </a:ext>
            </a:extLst>
          </p:cNvPr>
          <p:cNvSpPr/>
          <p:nvPr/>
        </p:nvSpPr>
        <p:spPr>
          <a:xfrm>
            <a:off x="235976" y="2912544"/>
            <a:ext cx="26547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1. SERVICES </a:t>
            </a:r>
          </a:p>
          <a:p>
            <a:pPr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  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254A96C-E065-4A6A-9BAD-B54DB2D6F3CD}"/>
              </a:ext>
            </a:extLst>
          </p:cNvPr>
          <p:cNvSpPr/>
          <p:nvPr/>
        </p:nvSpPr>
        <p:spPr>
          <a:xfrm>
            <a:off x="232117" y="3860719"/>
            <a:ext cx="23548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2, SECTORS THAT THE COMPANY</a:t>
            </a:r>
          </a:p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SERVES</a:t>
            </a:r>
          </a:p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(Proptech, Education, retail,</a:t>
            </a:r>
          </a:p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Fintech, Health, Logistics…)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4FD3DD1-C164-414A-A1EB-C91962159BBB}"/>
              </a:ext>
            </a:extLst>
          </p:cNvPr>
          <p:cNvSpPr/>
          <p:nvPr/>
        </p:nvSpPr>
        <p:spPr>
          <a:xfrm>
            <a:off x="235976" y="5034623"/>
            <a:ext cx="26694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3. CHANNEL</a:t>
            </a:r>
          </a:p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(Integrator, technological ally, Direct to</a:t>
            </a:r>
          </a:p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the final client, Public  purchases…)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3B08DC1-78FD-4CD1-82AF-597D9847463D}"/>
              </a:ext>
            </a:extLst>
          </p:cNvPr>
          <p:cNvSpPr/>
          <p:nvPr/>
        </p:nvSpPr>
        <p:spPr>
          <a:xfrm>
            <a:off x="2895605" y="2917461"/>
            <a:ext cx="22128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4.BUSINESS MODEL</a:t>
            </a:r>
          </a:p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(SaaS, License, Hosting,</a:t>
            </a:r>
          </a:p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Custom development)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087245A-BE8C-4963-8944-231F29F33BD3}"/>
              </a:ext>
            </a:extLst>
          </p:cNvPr>
          <p:cNvSpPr/>
          <p:nvPr/>
        </p:nvSpPr>
        <p:spPr>
          <a:xfrm>
            <a:off x="2884371" y="3814570"/>
            <a:ext cx="20795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5. MAIN EXPORT DESTINATIONS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A2240C1-0102-4274-8B0E-C7DC601D97B0}"/>
              </a:ext>
            </a:extLst>
          </p:cNvPr>
          <p:cNvSpPr/>
          <p:nvPr/>
        </p:nvSpPr>
        <p:spPr>
          <a:xfrm>
            <a:off x="2905441" y="5899228"/>
            <a:ext cx="20795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7. CERTIFICATIONS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1E1C7AB-6063-4660-BE68-D935050318ED}"/>
              </a:ext>
            </a:extLst>
          </p:cNvPr>
          <p:cNvCxnSpPr/>
          <p:nvPr/>
        </p:nvCxnSpPr>
        <p:spPr>
          <a:xfrm>
            <a:off x="285137" y="1220236"/>
            <a:ext cx="451300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63CD01A-4104-41A7-BF94-CEAA0E88BFA9}"/>
              </a:ext>
            </a:extLst>
          </p:cNvPr>
          <p:cNvSpPr/>
          <p:nvPr/>
        </p:nvSpPr>
        <p:spPr>
          <a:xfrm>
            <a:off x="5324168" y="0"/>
            <a:ext cx="6867832" cy="43065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solidFill>
                  <a:schemeClr val="tx1"/>
                </a:solidFill>
                <a:latin typeface="Gotham" panose="02000604040000020004" pitchFamily="50" charset="0"/>
              </a:rPr>
              <a:t>IMAGE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F086731-3824-403D-9B43-59ECE960A96B}"/>
              </a:ext>
            </a:extLst>
          </p:cNvPr>
          <p:cNvSpPr/>
          <p:nvPr/>
        </p:nvSpPr>
        <p:spPr>
          <a:xfrm>
            <a:off x="5324168" y="4424516"/>
            <a:ext cx="6867832" cy="24334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2400" b="1" dirty="0">
                <a:solidFill>
                  <a:schemeClr val="tx1"/>
                </a:solidFill>
                <a:latin typeface="Gotham" panose="02000604040000020004" pitchFamily="50" charset="0"/>
              </a:rPr>
              <a:t>	 </a:t>
            </a:r>
            <a:endParaRPr lang="es-ES" sz="2400" b="1" dirty="0">
              <a:solidFill>
                <a:schemeClr val="tx1"/>
              </a:solidFill>
              <a:latin typeface="Gotham" panose="02000604040000020004" pitchFamily="50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3575375-1B86-4A45-AF93-45DA5C0B1C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402" y="4572358"/>
            <a:ext cx="2152292" cy="215229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0C68273-3739-2E47-8669-ECA5C6126C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53" y="131757"/>
            <a:ext cx="709588" cy="71230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49894FF4-50EB-436F-904C-9103B3BE4597}"/>
              </a:ext>
            </a:extLst>
          </p:cNvPr>
          <p:cNvSpPr/>
          <p:nvPr/>
        </p:nvSpPr>
        <p:spPr>
          <a:xfrm>
            <a:off x="2905441" y="4720547"/>
            <a:ext cx="24187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6. TECHNOLOGIES </a:t>
            </a:r>
          </a:p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(Data and Analytics, IOT,  AI, Cloud,</a:t>
            </a:r>
          </a:p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Blockchain, Programming</a:t>
            </a:r>
          </a:p>
          <a:p>
            <a:pPr marL="482975" indent="-482975" defTabSz="1287932">
              <a:spcBef>
                <a:spcPct val="20000"/>
              </a:spcBef>
              <a:defRPr/>
            </a:pPr>
            <a:r>
              <a:rPr lang="es-CO" sz="1000" dirty="0">
                <a:solidFill>
                  <a:srgbClr val="FFC000"/>
                </a:solidFill>
                <a:latin typeface="Century Gothic" panose="020B0502020202020204" pitchFamily="34" charset="0"/>
              </a:rPr>
              <a:t>languages)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4FCC92-7215-4C6E-A570-07045D312141}"/>
              </a:ext>
            </a:extLst>
          </p:cNvPr>
          <p:cNvSpPr/>
          <p:nvPr/>
        </p:nvSpPr>
        <p:spPr>
          <a:xfrm>
            <a:off x="9982200" y="4582415"/>
            <a:ext cx="1905000" cy="2123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VIDEO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IMAGE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prstClr val="black"/>
                </a:solidFill>
                <a:latin typeface="Gotham" panose="02000604040000020004" pitchFamily="50" charset="0"/>
              </a:rPr>
              <a:t>o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20004" pitchFamily="50" charset="0"/>
                <a:ea typeface="+mn-ea"/>
                <a:cs typeface="+mn-cs"/>
              </a:rPr>
              <a:t>f the company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 panose="0200060404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5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D8C69AC-3030-3041-9504-8230DD2BD3B7}"/>
              </a:ext>
            </a:extLst>
          </p:cNvPr>
          <p:cNvSpPr txBox="1"/>
          <p:nvPr/>
        </p:nvSpPr>
        <p:spPr>
          <a:xfrm>
            <a:off x="294106" y="3429000"/>
            <a:ext cx="73497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ven Pro" pitchFamily="2" charset="77"/>
                <a:ea typeface="+mn-ea"/>
                <a:cs typeface="+mn-cs"/>
              </a:rPr>
              <a:t>GRACIAS</a:t>
            </a:r>
            <a:endParaRPr kumimoji="0" lang="es-CO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A315E5-99AB-AF4F-931E-9C7F09B802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15355" y="-2556023"/>
            <a:ext cx="624622" cy="57366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B85C6E-14BF-E047-B440-1A933AB710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038" y="-96981"/>
            <a:ext cx="12975912" cy="783533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8627E79-4400-0046-B20B-D2FA251F3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24617">
            <a:off x="6811745" y="-842278"/>
            <a:ext cx="8542555" cy="85425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7654205-92BF-6346-BAB8-F1EE5E665AA3}"/>
              </a:ext>
            </a:extLst>
          </p:cNvPr>
          <p:cNvSpPr txBox="1"/>
          <p:nvPr/>
        </p:nvSpPr>
        <p:spPr>
          <a:xfrm>
            <a:off x="359331" y="4512424"/>
            <a:ext cx="73497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ven Pro" pitchFamily="2" charset="77"/>
                <a:ea typeface="+mn-ea"/>
                <a:cs typeface="+mn-cs"/>
              </a:rPr>
              <a:t>GRACIAS</a:t>
            </a:r>
            <a:endParaRPr kumimoji="0" lang="es-CO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51C3294-6CAD-DB4B-815D-83E58F42C2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67755" y="-2403623"/>
            <a:ext cx="624622" cy="57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24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CC5556E8733284481A18CDF531F7583" ma:contentTypeVersion="15" ma:contentTypeDescription="Crear nuevo documento." ma:contentTypeScope="" ma:versionID="2219d93a277c87400a9481ec3577989c">
  <xsd:schema xmlns:xsd="http://www.w3.org/2001/XMLSchema" xmlns:xs="http://www.w3.org/2001/XMLSchema" xmlns:p="http://schemas.microsoft.com/office/2006/metadata/properties" xmlns:ns2="66b64e0d-e778-4128-b3a3-d6cc49c1e0fb" xmlns:ns3="c33813a1-07ad-417b-984e-7d6963fd0ab9" targetNamespace="http://schemas.microsoft.com/office/2006/metadata/properties" ma:root="true" ma:fieldsID="5068f4a49380774be00338143715fd35" ns2:_="" ns3:_="">
    <xsd:import namespace="66b64e0d-e778-4128-b3a3-d6cc49c1e0fb"/>
    <xsd:import namespace="c33813a1-07ad-417b-984e-7d6963fd0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64e0d-e778-4128-b3a3-d6cc49c1e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75211c4f-4a74-4f64-93e4-a8849e7d7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813a1-07ad-417b-984e-7d6963fd0ab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472bb29-5756-414f-ad3a-a4c422ee135f}" ma:internalName="TaxCatchAll" ma:showField="CatchAllData" ma:web="c33813a1-07ad-417b-984e-7d6963fd0a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b64e0d-e778-4128-b3a3-d6cc49c1e0fb">
      <Terms xmlns="http://schemas.microsoft.com/office/infopath/2007/PartnerControls"/>
    </lcf76f155ced4ddcb4097134ff3c332f>
    <TaxCatchAll xmlns="c33813a1-07ad-417b-984e-7d6963fd0ab9" xsi:nil="true"/>
  </documentManagement>
</p:properties>
</file>

<file path=customXml/itemProps1.xml><?xml version="1.0" encoding="utf-8"?>
<ds:datastoreItem xmlns:ds="http://schemas.openxmlformats.org/officeDocument/2006/customXml" ds:itemID="{EA50B7C5-8025-49C1-A0D5-AAEBD3EEA728}"/>
</file>

<file path=customXml/itemProps2.xml><?xml version="1.0" encoding="utf-8"?>
<ds:datastoreItem xmlns:ds="http://schemas.openxmlformats.org/officeDocument/2006/customXml" ds:itemID="{955E418A-FD5D-4A8C-8E81-4879D7F4AF18}"/>
</file>

<file path=customXml/itemProps3.xml><?xml version="1.0" encoding="utf-8"?>
<ds:datastoreItem xmlns:ds="http://schemas.openxmlformats.org/officeDocument/2006/customXml" ds:itemID="{29EE21BC-7DE7-4457-B01B-DE37CDD4D94A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422</Words>
  <Application>Microsoft Office PowerPoint</Application>
  <PresentationFormat>Panorámica</PresentationFormat>
  <Paragraphs>105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Gotham</vt:lpstr>
      <vt:lpstr>Maven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Angelica Maria Garrido Lora</dc:creator>
  <cp:lastModifiedBy>Clara Inés López Cardona</cp:lastModifiedBy>
  <cp:revision>9</cp:revision>
  <dcterms:created xsi:type="dcterms:W3CDTF">2020-06-26T21:05:52Z</dcterms:created>
  <dcterms:modified xsi:type="dcterms:W3CDTF">2024-07-30T21:21:04Z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0x0101001CC5556E8733284481A18CDF531F7583</vt:lpwstr>
  </property>
</Properties>
</file>